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6" r:id="rId9"/>
  </p:sldIdLst>
  <p:sldSz cx="12192000" cy="6858000"/>
  <p:notesSz cx="6799263" cy="98758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99870" autoAdjust="0"/>
  </p:normalViewPr>
  <p:slideViewPr>
    <p:cSldViewPr snapToGrid="0">
      <p:cViewPr varScale="1">
        <p:scale>
          <a:sx n="86" d="100"/>
          <a:sy n="86" d="100"/>
        </p:scale>
        <p:origin x="-6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egrul.nalog.ru/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s://zakupki.gov.ru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egrul.nalog.ru/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https://zakupki.gov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83E75-2B99-4FF5-AAE8-F1C052A7EDA4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1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F55146-DE6B-406F-B411-45B5CF27B758}" type="parTrans" cxnId="{A3956D27-0FEC-49B6-99B1-F968B3A91F47}">
      <dgm:prSet/>
      <dgm:spPr/>
      <dgm:t>
        <a:bodyPr/>
        <a:lstStyle/>
        <a:p>
          <a:endParaRPr lang="ru-RU"/>
        </a:p>
      </dgm:t>
    </dgm:pt>
    <dgm:pt modelId="{D5BD2C43-DB4F-47BF-8AB9-32E1AACC6873}" type="sibTrans" cxnId="{A3956D27-0FEC-49B6-99B1-F968B3A91F47}">
      <dgm:prSet/>
      <dgm:spPr/>
      <dgm:t>
        <a:bodyPr/>
        <a:lstStyle/>
        <a:p>
          <a:endParaRPr lang="ru-RU"/>
        </a:p>
      </dgm:t>
    </dgm:pt>
    <dgm:pt modelId="{2E8D2BDC-97B6-45BE-803A-B56DEA1BA60B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2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96C7B5-EE05-4221-A9AA-C7849A65A175}" type="parTrans" cxnId="{FE9543B7-CD59-4CCA-87CC-97FDB1993AA0}">
      <dgm:prSet/>
      <dgm:spPr/>
      <dgm:t>
        <a:bodyPr/>
        <a:lstStyle/>
        <a:p>
          <a:endParaRPr lang="ru-RU"/>
        </a:p>
      </dgm:t>
    </dgm:pt>
    <dgm:pt modelId="{E99257BE-9B3F-4901-8B2B-DA6F878741D7}" type="sibTrans" cxnId="{FE9543B7-CD59-4CCA-87CC-97FDB1993AA0}">
      <dgm:prSet/>
      <dgm:spPr/>
      <dgm:t>
        <a:bodyPr/>
        <a:lstStyle/>
        <a:p>
          <a:endParaRPr lang="ru-RU"/>
        </a:p>
      </dgm:t>
    </dgm:pt>
    <dgm:pt modelId="{8739ED72-091F-4C6A-A6BC-94426A57EF39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организаций: рассылка, работа со СМИ, региональные печатные </a:t>
          </a:r>
          <a:b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электронные источники информации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384FC-817C-403C-B4E4-6BE4B1305266}" type="parTrans" cxnId="{A9574537-403E-4F0D-8EFB-AB8C993792DB}">
      <dgm:prSet/>
      <dgm:spPr/>
      <dgm:t>
        <a:bodyPr/>
        <a:lstStyle/>
        <a:p>
          <a:endParaRPr lang="ru-RU"/>
        </a:p>
      </dgm:t>
    </dgm:pt>
    <dgm:pt modelId="{2AF44113-D75B-44B3-8742-E7265E5DDE41}" type="sibTrans" cxnId="{A9574537-403E-4F0D-8EFB-AB8C993792DB}">
      <dgm:prSet/>
      <dgm:spPr/>
      <dgm:t>
        <a:bodyPr/>
        <a:lstStyle/>
        <a:p>
          <a:endParaRPr lang="ru-RU"/>
        </a:p>
      </dgm:t>
    </dgm:pt>
    <dgm:pt modelId="{F70D175C-96A5-4F70-992E-E9000CCB14D2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документов </a:t>
          </a:r>
        </a:p>
        <a:p>
          <a:pPr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ФСО, ИП </a:t>
          </a:r>
        </a:p>
        <a:p>
          <a:pPr>
            <a:spcAft>
              <a:spcPct val="3500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16.10.2021 г.</a:t>
          </a:r>
        </a:p>
      </dgm:t>
    </dgm:pt>
    <dgm:pt modelId="{7DFC325A-5ADE-4846-AEC2-2E2C700DA691}" type="parTrans" cxnId="{23F4386E-E51F-4EB7-A538-A81C0C6944B1}">
      <dgm:prSet/>
      <dgm:spPr/>
      <dgm:t>
        <a:bodyPr/>
        <a:lstStyle/>
        <a:p>
          <a:endParaRPr lang="ru-RU"/>
        </a:p>
      </dgm:t>
    </dgm:pt>
    <dgm:pt modelId="{4629CB51-4CAC-4738-AD16-01B94E317256}" type="sibTrans" cxnId="{23F4386E-E51F-4EB7-A538-A81C0C6944B1}">
      <dgm:prSet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4A065C-EBDD-49AD-A7EB-8840283F6CF0}" type="pres">
      <dgm:prSet presAssocID="{4E383E75-2B99-4FF5-AAE8-F1C052A7EDA4}" presName="horFlow" presStyleCnt="0"/>
      <dgm:spPr/>
    </dgm:pt>
    <dgm:pt modelId="{940D48C7-D1CE-4363-A686-92A5AFC2606E}" type="pres">
      <dgm:prSet presAssocID="{4E383E75-2B99-4FF5-AAE8-F1C052A7EDA4}" presName="bigChev" presStyleLbl="node1" presStyleIdx="0" presStyleCnt="2" custScaleX="1612896" custScaleY="1747893" custLinFactX="740253" custLinFactY="-155867" custLinFactNeighborX="800000" custLinFactNeighborY="-200000"/>
      <dgm:spPr/>
      <dgm:t>
        <a:bodyPr/>
        <a:lstStyle/>
        <a:p>
          <a:endParaRPr lang="ru-RU"/>
        </a:p>
      </dgm:t>
    </dgm:pt>
    <dgm:pt modelId="{EA2DF22F-C44B-4CD3-ADBD-1DAC250DF3D4}" type="pres">
      <dgm:prSet presAssocID="{5EC384FC-817C-403C-B4E4-6BE4B1305266}" presName="parTrans" presStyleCnt="0"/>
      <dgm:spPr/>
    </dgm:pt>
    <dgm:pt modelId="{80E9BB7A-FB98-4435-ABD0-19E635EA8E45}" type="pres">
      <dgm:prSet presAssocID="{8739ED72-091F-4C6A-A6BC-94426A57EF39}" presName="node" presStyleLbl="alignAccFollowNode1" presStyleIdx="0" presStyleCnt="2" custScaleX="2000000" custScaleY="1965031" custLinFactX="1072080" custLinFactY="-100000" custLinFactNeighborX="1100000" custLinFactNeighborY="-168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FB4B5-65D0-40A8-ABF4-EED06B6BF935}" type="pres">
      <dgm:prSet presAssocID="{2AF44113-D75B-44B3-8742-E7265E5DDE41}" presName="sibTrans" presStyleCnt="0"/>
      <dgm:spPr/>
    </dgm:pt>
    <dgm:pt modelId="{D984CFF3-5324-4B4D-95B3-EE82F7D219F5}" type="pres">
      <dgm:prSet presAssocID="{F70D175C-96A5-4F70-992E-E9000CCB14D2}" presName="node" presStyleLbl="alignAccFollowNode1" presStyleIdx="1" presStyleCnt="2" custScaleX="2000000" custScaleY="1045333" custLinFactX="-700000" custLinFactY="900000" custLinFactNeighborX="-743907" custLinFactNeighborY="940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4B5B6-186A-4A18-8672-A8A51BEBE2C3}" type="pres">
      <dgm:prSet presAssocID="{4E383E75-2B99-4FF5-AAE8-F1C052A7EDA4}" presName="vSp" presStyleCnt="0"/>
      <dgm:spPr/>
    </dgm:pt>
    <dgm:pt modelId="{21989E4E-32EB-4987-8931-60D8948AA2FD}" type="pres">
      <dgm:prSet presAssocID="{2E8D2BDC-97B6-45BE-803A-B56DEA1BA60B}" presName="horFlow" presStyleCnt="0"/>
      <dgm:spPr/>
    </dgm:pt>
    <dgm:pt modelId="{1162D688-0F56-4DDE-923C-9F355A19535B}" type="pres">
      <dgm:prSet presAssocID="{2E8D2BDC-97B6-45BE-803A-B56DEA1BA60B}" presName="bigChev" presStyleLbl="node1" presStyleIdx="1" presStyleCnt="2" custScaleX="1657000" custScaleY="969732" custLinFactX="400000" custLinFactY="49471" custLinFactNeighborX="400149" custLinFactNeighborY="100000"/>
      <dgm:spPr/>
      <dgm:t>
        <a:bodyPr/>
        <a:lstStyle/>
        <a:p>
          <a:endParaRPr lang="ru-RU"/>
        </a:p>
      </dgm:t>
    </dgm:pt>
  </dgm:ptLst>
  <dgm:cxnLst>
    <dgm:cxn modelId="{80A9556E-1DED-4578-8002-E6646C0090DD}" type="presOf" srcId="{2E8D2BDC-97B6-45BE-803A-B56DEA1BA60B}" destId="{1162D688-0F56-4DDE-923C-9F355A19535B}" srcOrd="0" destOrd="0" presId="urn:microsoft.com/office/officeart/2005/8/layout/lProcess3"/>
    <dgm:cxn modelId="{07E19E85-5EF0-46AD-8DEB-0C55D14DBAED}" type="presOf" srcId="{227DA70D-9E42-43B4-9223-C41254508337}" destId="{A9E37999-B735-4398-A8E7-27BD432E25A5}" srcOrd="0" destOrd="0" presId="urn:microsoft.com/office/officeart/2005/8/layout/lProcess3"/>
    <dgm:cxn modelId="{18479C62-F24E-4CCE-AF04-9186CE62C1BF}" type="presOf" srcId="{4E383E75-2B99-4FF5-AAE8-F1C052A7EDA4}" destId="{940D48C7-D1CE-4363-A686-92A5AFC2606E}" srcOrd="0" destOrd="0" presId="urn:microsoft.com/office/officeart/2005/8/layout/lProcess3"/>
    <dgm:cxn modelId="{7DF6B3E3-4828-4CB3-9FE7-CBF7E83F12F6}" type="presOf" srcId="{F70D175C-96A5-4F70-992E-E9000CCB14D2}" destId="{D984CFF3-5324-4B4D-95B3-EE82F7D219F5}" srcOrd="0" destOrd="0" presId="urn:microsoft.com/office/officeart/2005/8/layout/lProcess3"/>
    <dgm:cxn modelId="{FE9543B7-CD59-4CCA-87CC-97FDB1993AA0}" srcId="{227DA70D-9E42-43B4-9223-C41254508337}" destId="{2E8D2BDC-97B6-45BE-803A-B56DEA1BA60B}" srcOrd="1" destOrd="0" parTransId="{D196C7B5-EE05-4221-A9AA-C7849A65A175}" sibTransId="{E99257BE-9B3F-4901-8B2B-DA6F878741D7}"/>
    <dgm:cxn modelId="{A3956D27-0FEC-49B6-99B1-F968B3A91F47}" srcId="{227DA70D-9E42-43B4-9223-C41254508337}" destId="{4E383E75-2B99-4FF5-AAE8-F1C052A7EDA4}" srcOrd="0" destOrd="0" parTransId="{EBF55146-DE6B-406F-B411-45B5CF27B758}" sibTransId="{D5BD2C43-DB4F-47BF-8AB9-32E1AACC6873}"/>
    <dgm:cxn modelId="{DB6C89AC-08DE-4DC8-B63F-09F8D2F59A81}" type="presOf" srcId="{8739ED72-091F-4C6A-A6BC-94426A57EF39}" destId="{80E9BB7A-FB98-4435-ABD0-19E635EA8E45}" srcOrd="0" destOrd="0" presId="urn:microsoft.com/office/officeart/2005/8/layout/lProcess3"/>
    <dgm:cxn modelId="{A9574537-403E-4F0D-8EFB-AB8C993792DB}" srcId="{4E383E75-2B99-4FF5-AAE8-F1C052A7EDA4}" destId="{8739ED72-091F-4C6A-A6BC-94426A57EF39}" srcOrd="0" destOrd="0" parTransId="{5EC384FC-817C-403C-B4E4-6BE4B1305266}" sibTransId="{2AF44113-D75B-44B3-8742-E7265E5DDE41}"/>
    <dgm:cxn modelId="{23F4386E-E51F-4EB7-A538-A81C0C6944B1}" srcId="{4E383E75-2B99-4FF5-AAE8-F1C052A7EDA4}" destId="{F70D175C-96A5-4F70-992E-E9000CCB14D2}" srcOrd="1" destOrd="0" parTransId="{7DFC325A-5ADE-4846-AEC2-2E2C700DA691}" sibTransId="{4629CB51-4CAC-4738-AD16-01B94E317256}"/>
    <dgm:cxn modelId="{DE950CD3-0F82-4BB2-9CAB-F6C441323CE7}" type="presParOf" srcId="{A9E37999-B735-4398-A8E7-27BD432E25A5}" destId="{674A065C-EBDD-49AD-A7EB-8840283F6CF0}" srcOrd="0" destOrd="0" presId="urn:microsoft.com/office/officeart/2005/8/layout/lProcess3"/>
    <dgm:cxn modelId="{214C8AB9-0546-4CA0-8A74-42E15ED7DCFC}" type="presParOf" srcId="{674A065C-EBDD-49AD-A7EB-8840283F6CF0}" destId="{940D48C7-D1CE-4363-A686-92A5AFC2606E}" srcOrd="0" destOrd="0" presId="urn:microsoft.com/office/officeart/2005/8/layout/lProcess3"/>
    <dgm:cxn modelId="{0F331A94-067F-4CD1-AC19-EB6B6146D12B}" type="presParOf" srcId="{674A065C-EBDD-49AD-A7EB-8840283F6CF0}" destId="{EA2DF22F-C44B-4CD3-ADBD-1DAC250DF3D4}" srcOrd="1" destOrd="0" presId="urn:microsoft.com/office/officeart/2005/8/layout/lProcess3"/>
    <dgm:cxn modelId="{CFDB5388-3503-4065-B825-5A57C826B806}" type="presParOf" srcId="{674A065C-EBDD-49AD-A7EB-8840283F6CF0}" destId="{80E9BB7A-FB98-4435-ABD0-19E635EA8E45}" srcOrd="2" destOrd="0" presId="urn:microsoft.com/office/officeart/2005/8/layout/lProcess3"/>
    <dgm:cxn modelId="{1E29E589-A2F6-4082-BD6C-D5FAF1BA46CC}" type="presParOf" srcId="{674A065C-EBDD-49AD-A7EB-8840283F6CF0}" destId="{FE2FB4B5-65D0-40A8-ABF4-EED06B6BF935}" srcOrd="3" destOrd="0" presId="urn:microsoft.com/office/officeart/2005/8/layout/lProcess3"/>
    <dgm:cxn modelId="{522324B4-A842-4B4E-9A58-C5E099CBA47A}" type="presParOf" srcId="{674A065C-EBDD-49AD-A7EB-8840283F6CF0}" destId="{D984CFF3-5324-4B4D-95B3-EE82F7D219F5}" srcOrd="4" destOrd="0" presId="urn:microsoft.com/office/officeart/2005/8/layout/lProcess3"/>
    <dgm:cxn modelId="{6D09B113-27E8-445C-9B58-94E8B8885572}" type="presParOf" srcId="{A9E37999-B735-4398-A8E7-27BD432E25A5}" destId="{2AA4B5B6-186A-4A18-8672-A8A51BEBE2C3}" srcOrd="1" destOrd="0" presId="urn:microsoft.com/office/officeart/2005/8/layout/lProcess3"/>
    <dgm:cxn modelId="{658D5A5D-5EA0-4852-A87E-EED6F219C8D4}" type="presParOf" srcId="{A9E37999-B735-4398-A8E7-27BD432E25A5}" destId="{21989E4E-32EB-4987-8931-60D8948AA2FD}" srcOrd="2" destOrd="0" presId="urn:microsoft.com/office/officeart/2005/8/layout/lProcess3"/>
    <dgm:cxn modelId="{02705508-18BD-410F-BC6C-41A6E24D39B1}" type="presParOf" srcId="{21989E4E-32EB-4987-8931-60D8948AA2FD}" destId="{1162D688-0F56-4DDE-923C-9F355A19535B}" srcOrd="0" destOrd="0" presId="urn:microsoft.com/office/officeart/2005/8/layout/lProcess3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1B60B05-EA4B-4AE9-ADE0-B5ECC53D1FFF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5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отказа во включении ФСО, ИП в перечень,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C11D47-523A-4FDD-AA3C-6C09C5F3DB0F}" type="presOf" srcId="{8EC90BD5-A587-4CAD-80E5-D7DBB0A5B8A4}" destId="{6789B21C-01AC-429B-A926-8B5AEA97AC26}" srcOrd="0" destOrd="0" presId="urn:microsoft.com/office/officeart/2005/8/layout/lProcess3"/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BD78EB4A-462C-4642-99F6-9A2AAFD178E8}" type="presOf" srcId="{2067919C-8F4C-4751-A642-6572CD9C1546}" destId="{FA9F6D98-5768-4D36-A5E7-58B593500F15}" srcOrd="0" destOrd="0" presId="urn:microsoft.com/office/officeart/2005/8/layout/lProcess3"/>
    <dgm:cxn modelId="{9D6B6958-E404-4560-BEA7-313373CEF56C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2E06BB01-1EB8-4460-BF68-B6BD470F19CC}" type="presParOf" srcId="{6789B21C-01AC-429B-A926-8B5AEA97AC26}" destId="{96DD5361-5E9B-442A-B36B-E68C796E8DB7}" srcOrd="0" destOrd="0" presId="urn:microsoft.com/office/officeart/2005/8/layout/lProcess3"/>
    <dgm:cxn modelId="{69C49B74-8E38-4178-AA2C-A4602E7603D8}" type="presParOf" srcId="{96DD5361-5E9B-442A-B36B-E68C796E8DB7}" destId="{FA9F6D98-5768-4D36-A5E7-58B593500F15}" srcOrd="0" destOrd="0" presId="urn:microsoft.com/office/officeart/2005/8/layout/lProcess3"/>
    <dgm:cxn modelId="{FB5DD41F-FC90-4746-A965-B96CDA35D5ED}" type="presParOf" srcId="{96DD5361-5E9B-442A-B36B-E68C796E8DB7}" destId="{5E30369A-9030-44F7-82B1-9DDD8975926E}" srcOrd="1" destOrd="0" presId="urn:microsoft.com/office/officeart/2005/8/layout/lProcess3"/>
    <dgm:cxn modelId="{3A1DA01F-3E23-4621-AEDE-44FA3C64E0CD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EA7050-A791-4144-B6D6-4BA447BC52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84639F-E51A-42F6-B6D6-D767E9926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3200" dirty="0">
            <a:solidFill>
              <a:schemeClr val="bg1"/>
            </a:solidFill>
          </a:endParaRPr>
        </a:p>
      </dgm:t>
    </dgm:pt>
    <dgm:pt modelId="{305E81E4-3FCD-481D-BB2B-97985755F582}" type="parTrans" cxnId="{C31DDEBE-8AA8-49CC-92F4-F56AFB7B0FBF}">
      <dgm:prSet/>
      <dgm:spPr/>
      <dgm:t>
        <a:bodyPr/>
        <a:lstStyle/>
        <a:p>
          <a:endParaRPr lang="ru-RU"/>
        </a:p>
      </dgm:t>
    </dgm:pt>
    <dgm:pt modelId="{324C4FD9-C997-43AB-829A-28BCD79DCD99}" type="sibTrans" cxnId="{C31DDEBE-8AA8-49CC-92F4-F56AFB7B0FBF}">
      <dgm:prSet/>
      <dgm:spPr/>
      <dgm:t>
        <a:bodyPr/>
        <a:lstStyle/>
        <a:p>
          <a:endParaRPr lang="ru-RU"/>
        </a:p>
      </dgm:t>
    </dgm:pt>
    <dgm:pt modelId="{03E4530A-2156-4CB7-A969-A95E2089CA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критериям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2 Правил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EA990-6DD6-4A28-BADF-1C9BADDDF1B2}" type="parTrans" cxnId="{37B90702-7DF8-41A6-955C-80EF7DF691E5}">
      <dgm:prSet/>
      <dgm:spPr/>
      <dgm:t>
        <a:bodyPr/>
        <a:lstStyle/>
        <a:p>
          <a:endParaRPr lang="ru-RU"/>
        </a:p>
      </dgm:t>
    </dgm:pt>
    <dgm:pt modelId="{0BEEADFB-8829-4FE6-B936-985A2D2A838D}" type="sibTrans" cxnId="{37B90702-7DF8-41A6-955C-80EF7DF691E5}">
      <dgm:prSet/>
      <dgm:spPr/>
      <dgm:t>
        <a:bodyPr/>
        <a:lstStyle/>
        <a:p>
          <a:endParaRPr lang="ru-RU"/>
        </a:p>
      </dgm:t>
    </dgm:pt>
    <dgm:pt modelId="{45409F2B-1DFE-460E-95ED-01C5DEF56229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Непредставление/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документов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 полном объеме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8B5E-6C00-4611-BAF1-03A19DC43A37}" type="parTrans" cxnId="{95C9EF18-4550-42A2-A48F-17CC66CC9023}">
      <dgm:prSet/>
      <dgm:spPr/>
      <dgm:t>
        <a:bodyPr/>
        <a:lstStyle/>
        <a:p>
          <a:endParaRPr lang="ru-RU"/>
        </a:p>
      </dgm:t>
    </dgm:pt>
    <dgm:pt modelId="{2F9194CE-9275-471D-9A6B-8CDA6A6AA035}" type="sibTrans" cxnId="{95C9EF18-4550-42A2-A48F-17CC66CC9023}">
      <dgm:prSet/>
      <dgm:spPr/>
      <dgm:t>
        <a:bodyPr/>
        <a:lstStyle/>
        <a:p>
          <a:endParaRPr lang="ru-RU"/>
        </a:p>
      </dgm:t>
    </dgm:pt>
    <dgm:pt modelId="{1C61BF2F-D0D3-4146-B454-38D0854C3C69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в адрес ФСО, ИП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отказе во включении в перечень, с указанием причины отказа в течении 30 дней со дня поступления информации и документов, согласно п. 4 Правил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47828-17BE-4165-869F-CE270674ED9A}" type="parTrans" cxnId="{30392DAD-F840-41F5-AB91-0B8F66793113}">
      <dgm:prSet/>
      <dgm:spPr/>
      <dgm:t>
        <a:bodyPr/>
        <a:lstStyle/>
        <a:p>
          <a:endParaRPr lang="ru-RU"/>
        </a:p>
      </dgm:t>
    </dgm:pt>
    <dgm:pt modelId="{B3EDD54B-822C-4906-BA5E-9313803A56E9}" type="sibTrans" cxnId="{30392DAD-F840-41F5-AB91-0B8F66793113}">
      <dgm:prSet/>
      <dgm:spPr/>
      <dgm:t>
        <a:bodyPr/>
        <a:lstStyle/>
        <a:p>
          <a:endParaRPr lang="ru-RU"/>
        </a:p>
      </dgm:t>
    </dgm:pt>
    <dgm:pt modelId="{E82EA56E-B82D-4B94-99EA-F6E3E46A0A50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недостоверной информации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30DCA8-8F89-4BE7-9AF5-C8FE57920EC6}" type="parTrans" cxnId="{DF374C00-71F3-426D-9FB4-CF3419E01420}">
      <dgm:prSet/>
      <dgm:spPr/>
      <dgm:t>
        <a:bodyPr/>
        <a:lstStyle/>
        <a:p>
          <a:endParaRPr lang="ru-RU"/>
        </a:p>
      </dgm:t>
    </dgm:pt>
    <dgm:pt modelId="{F12FB8F5-9A09-4D9D-99C8-BED1EA31CFE9}" type="sibTrans" cxnId="{DF374C00-71F3-426D-9FB4-CF3419E01420}">
      <dgm:prSet/>
      <dgm:spPr/>
      <dgm:t>
        <a:bodyPr/>
        <a:lstStyle/>
        <a:p>
          <a:endParaRPr lang="ru-RU"/>
        </a:p>
      </dgm:t>
    </dgm:pt>
    <dgm:pt modelId="{66633FAF-D986-4839-93B4-E51661628214}" type="pres">
      <dgm:prSet presAssocID="{85EA7050-A791-4144-B6D6-4BA447BC52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926AD-0FB7-4807-9212-BF6292910DD5}" type="pres">
      <dgm:prSet presAssocID="{4B84639F-E51A-42F6-B6D6-D767E9926C4C}" presName="root1" presStyleCnt="0"/>
      <dgm:spPr/>
    </dgm:pt>
    <dgm:pt modelId="{CB62BE04-7721-45FA-8E54-71B08697AFF7}" type="pres">
      <dgm:prSet presAssocID="{4B84639F-E51A-42F6-B6D6-D767E9926C4C}" presName="LevelOneTextNode" presStyleLbl="node0" presStyleIdx="0" presStyleCnt="1" custScaleX="63922" custScaleY="33672" custLinFactNeighborX="565" custLinFactNeighborY="-64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6E2FA-DE48-4D1A-8C1E-98B48F84E46D}" type="pres">
      <dgm:prSet presAssocID="{4B84639F-E51A-42F6-B6D6-D767E9926C4C}" presName="level2hierChild" presStyleCnt="0"/>
      <dgm:spPr/>
    </dgm:pt>
    <dgm:pt modelId="{FD27DFB0-AEC6-4AE4-AC6F-9D7F48C517F8}" type="pres">
      <dgm:prSet presAssocID="{689EA990-6DD6-4A28-BADF-1C9BADDDF1B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67F92C7-B97A-49FE-99EE-A080CCAA60CF}" type="pres">
      <dgm:prSet presAssocID="{689EA990-6DD6-4A28-BADF-1C9BADDDF1B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FB23F9F0-B293-4D71-91F4-87D02E2948E4}" type="pres">
      <dgm:prSet presAssocID="{03E4530A-2156-4CB7-A969-A95E2089CAF2}" presName="root2" presStyleCnt="0"/>
      <dgm:spPr/>
    </dgm:pt>
    <dgm:pt modelId="{27208B68-4F97-46E6-A1A2-70B7DC973291}" type="pres">
      <dgm:prSet presAssocID="{03E4530A-2156-4CB7-A969-A95E2089CAF2}" presName="LevelTwoTextNode" presStyleLbl="node2" presStyleIdx="0" presStyleCnt="3" custScaleX="97996" custScaleY="45629" custLinFactNeighborX="-1364" custLinFactNeighborY="-17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BB7D3-A675-475D-8D1B-D91498754C7B}" type="pres">
      <dgm:prSet presAssocID="{03E4530A-2156-4CB7-A969-A95E2089CAF2}" presName="level3hierChild" presStyleCnt="0"/>
      <dgm:spPr/>
    </dgm:pt>
    <dgm:pt modelId="{59C9B090-A622-448D-B1E5-31EE0C6D0759}" type="pres">
      <dgm:prSet presAssocID="{0A878B5E-6C00-4611-BAF1-03A19DC43A3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59B1ADB-D654-4398-BA8C-BE155A9D9CAF}" type="pres">
      <dgm:prSet presAssocID="{0A878B5E-6C00-4611-BAF1-03A19DC43A3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6CF5248-6F4F-4C8A-8D60-B76FB5B23005}" type="pres">
      <dgm:prSet presAssocID="{45409F2B-1DFE-460E-95ED-01C5DEF56229}" presName="root2" presStyleCnt="0"/>
      <dgm:spPr/>
    </dgm:pt>
    <dgm:pt modelId="{DAE02F6E-350F-4052-B8B8-0C1DFC730B61}" type="pres">
      <dgm:prSet presAssocID="{45409F2B-1DFE-460E-95ED-01C5DEF56229}" presName="LevelTwoTextNode" presStyleLbl="node2" presStyleIdx="1" presStyleCnt="3" custScaleY="65458" custLinFactNeighborX="-3522" custLinFactNeighborY="-43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D294D-A356-45A1-A5EC-DC4898D199F2}" type="pres">
      <dgm:prSet presAssocID="{45409F2B-1DFE-460E-95ED-01C5DEF56229}" presName="level3hierChild" presStyleCnt="0"/>
      <dgm:spPr/>
    </dgm:pt>
    <dgm:pt modelId="{05C1D23B-2FC3-4019-B64D-541376DB6DF5}" type="pres">
      <dgm:prSet presAssocID="{5FD47828-17BE-4165-869F-CE270674ED9A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4EDFF5CB-23BA-495F-B40F-F55E0D959D77}" type="pres">
      <dgm:prSet presAssocID="{5FD47828-17BE-4165-869F-CE270674ED9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837FA39-AAEA-4320-9804-E1B81C5E75A6}" type="pres">
      <dgm:prSet presAssocID="{1C61BF2F-D0D3-4146-B454-38D0854C3C69}" presName="root2" presStyleCnt="0"/>
      <dgm:spPr/>
    </dgm:pt>
    <dgm:pt modelId="{D8F99C01-8D32-4C77-A0D8-8DEE17CA6472}" type="pres">
      <dgm:prSet presAssocID="{1C61BF2F-D0D3-4146-B454-38D0854C3C69}" presName="LevelTwoTextNode" presStyleLbl="node3" presStyleIdx="0" presStyleCnt="1" custLinFactNeighborX="-717" custLinFactNeighborY="-2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6009E-01FD-4B06-A414-9FDE2CD8A8B2}" type="pres">
      <dgm:prSet presAssocID="{1C61BF2F-D0D3-4146-B454-38D0854C3C69}" presName="level3hierChild" presStyleCnt="0"/>
      <dgm:spPr/>
    </dgm:pt>
    <dgm:pt modelId="{DDE7F1C4-05C1-422B-A300-E673B4C17781}" type="pres">
      <dgm:prSet presAssocID="{D930DCA8-8F89-4BE7-9AF5-C8FE57920EC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85AC8A1-53BB-4297-B975-1AFB691564F6}" type="pres">
      <dgm:prSet presAssocID="{D930DCA8-8F89-4BE7-9AF5-C8FE57920EC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2B61311-B958-4962-9B61-3AD381388512}" type="pres">
      <dgm:prSet presAssocID="{E82EA56E-B82D-4B94-99EA-F6E3E46A0A50}" presName="root2" presStyleCnt="0"/>
      <dgm:spPr/>
    </dgm:pt>
    <dgm:pt modelId="{AF7D7308-9D25-4682-B3CB-E117021B1949}" type="pres">
      <dgm:prSet presAssocID="{E82EA56E-B82D-4B94-99EA-F6E3E46A0A50}" presName="LevelTwoTextNode" presStyleLbl="node2" presStyleIdx="2" presStyleCnt="3" custScaleX="102200" custScaleY="48740" custLinFactNeighborX="-3041" custLinFactNeighborY="-7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E3D6C1-5044-41AA-8DF7-EB4AB829B2C6}" type="pres">
      <dgm:prSet presAssocID="{E82EA56E-B82D-4B94-99EA-F6E3E46A0A50}" presName="level3hierChild" presStyleCnt="0"/>
      <dgm:spPr/>
    </dgm:pt>
  </dgm:ptLst>
  <dgm:cxnLst>
    <dgm:cxn modelId="{37B90702-7DF8-41A6-955C-80EF7DF691E5}" srcId="{4B84639F-E51A-42F6-B6D6-D767E9926C4C}" destId="{03E4530A-2156-4CB7-A969-A95E2089CAF2}" srcOrd="0" destOrd="0" parTransId="{689EA990-6DD6-4A28-BADF-1C9BADDDF1B2}" sibTransId="{0BEEADFB-8829-4FE6-B936-985A2D2A838D}"/>
    <dgm:cxn modelId="{9976B406-8B60-4414-AC2C-417854394655}" type="presOf" srcId="{E82EA56E-B82D-4B94-99EA-F6E3E46A0A50}" destId="{AF7D7308-9D25-4682-B3CB-E117021B1949}" srcOrd="0" destOrd="0" presId="urn:microsoft.com/office/officeart/2005/8/layout/hierarchy2"/>
    <dgm:cxn modelId="{396FDA82-61DA-4FEB-8A3A-280A443F0E99}" type="presOf" srcId="{1C61BF2F-D0D3-4146-B454-38D0854C3C69}" destId="{D8F99C01-8D32-4C77-A0D8-8DEE17CA6472}" srcOrd="0" destOrd="0" presId="urn:microsoft.com/office/officeart/2005/8/layout/hierarchy2"/>
    <dgm:cxn modelId="{378804D8-4E4F-45BB-A94C-D7583A8343DD}" type="presOf" srcId="{85EA7050-A791-4144-B6D6-4BA447BC521E}" destId="{66633FAF-D986-4839-93B4-E51661628214}" srcOrd="0" destOrd="0" presId="urn:microsoft.com/office/officeart/2005/8/layout/hierarchy2"/>
    <dgm:cxn modelId="{9A2D6D67-5E3C-4097-986C-7DE1A6A348FD}" type="presOf" srcId="{D930DCA8-8F89-4BE7-9AF5-C8FE57920EC6}" destId="{DDE7F1C4-05C1-422B-A300-E673B4C17781}" srcOrd="0" destOrd="0" presId="urn:microsoft.com/office/officeart/2005/8/layout/hierarchy2"/>
    <dgm:cxn modelId="{4C9E2357-4B7A-4391-B099-3767F64AE01F}" type="presOf" srcId="{45409F2B-1DFE-460E-95ED-01C5DEF56229}" destId="{DAE02F6E-350F-4052-B8B8-0C1DFC730B61}" srcOrd="0" destOrd="0" presId="urn:microsoft.com/office/officeart/2005/8/layout/hierarchy2"/>
    <dgm:cxn modelId="{05E0DF74-E03F-4699-8A90-1357E56989EA}" type="presOf" srcId="{0A878B5E-6C00-4611-BAF1-03A19DC43A37}" destId="{B59B1ADB-D654-4398-BA8C-BE155A9D9CAF}" srcOrd="1" destOrd="0" presId="urn:microsoft.com/office/officeart/2005/8/layout/hierarchy2"/>
    <dgm:cxn modelId="{0743CB38-3282-4B2A-9DC5-B021DB3C993A}" type="presOf" srcId="{5FD47828-17BE-4165-869F-CE270674ED9A}" destId="{05C1D23B-2FC3-4019-B64D-541376DB6DF5}" srcOrd="0" destOrd="0" presId="urn:microsoft.com/office/officeart/2005/8/layout/hierarchy2"/>
    <dgm:cxn modelId="{95C9EF18-4550-42A2-A48F-17CC66CC9023}" srcId="{4B84639F-E51A-42F6-B6D6-D767E9926C4C}" destId="{45409F2B-1DFE-460E-95ED-01C5DEF56229}" srcOrd="1" destOrd="0" parTransId="{0A878B5E-6C00-4611-BAF1-03A19DC43A37}" sibTransId="{2F9194CE-9275-471D-9A6B-8CDA6A6AA035}"/>
    <dgm:cxn modelId="{30392DAD-F840-41F5-AB91-0B8F66793113}" srcId="{45409F2B-1DFE-460E-95ED-01C5DEF56229}" destId="{1C61BF2F-D0D3-4146-B454-38D0854C3C69}" srcOrd="0" destOrd="0" parTransId="{5FD47828-17BE-4165-869F-CE270674ED9A}" sibTransId="{B3EDD54B-822C-4906-BA5E-9313803A56E9}"/>
    <dgm:cxn modelId="{CD60DC6F-73AC-4EB6-B350-D2E13EB87287}" type="presOf" srcId="{4B84639F-E51A-42F6-B6D6-D767E9926C4C}" destId="{CB62BE04-7721-45FA-8E54-71B08697AFF7}" srcOrd="0" destOrd="0" presId="urn:microsoft.com/office/officeart/2005/8/layout/hierarchy2"/>
    <dgm:cxn modelId="{410EDAB9-C3DE-416E-BB60-9A967F2F55AD}" type="presOf" srcId="{0A878B5E-6C00-4611-BAF1-03A19DC43A37}" destId="{59C9B090-A622-448D-B1E5-31EE0C6D0759}" srcOrd="0" destOrd="0" presId="urn:microsoft.com/office/officeart/2005/8/layout/hierarchy2"/>
    <dgm:cxn modelId="{DF374C00-71F3-426D-9FB4-CF3419E01420}" srcId="{4B84639F-E51A-42F6-B6D6-D767E9926C4C}" destId="{E82EA56E-B82D-4B94-99EA-F6E3E46A0A50}" srcOrd="2" destOrd="0" parTransId="{D930DCA8-8F89-4BE7-9AF5-C8FE57920EC6}" sibTransId="{F12FB8F5-9A09-4D9D-99C8-BED1EA31CFE9}"/>
    <dgm:cxn modelId="{28D69FB9-DF1A-4227-A43A-AE1D46D32B7A}" type="presOf" srcId="{689EA990-6DD6-4A28-BADF-1C9BADDDF1B2}" destId="{FD27DFB0-AEC6-4AE4-AC6F-9D7F48C517F8}" srcOrd="0" destOrd="0" presId="urn:microsoft.com/office/officeart/2005/8/layout/hierarchy2"/>
    <dgm:cxn modelId="{C31DDEBE-8AA8-49CC-92F4-F56AFB7B0FBF}" srcId="{85EA7050-A791-4144-B6D6-4BA447BC521E}" destId="{4B84639F-E51A-42F6-B6D6-D767E9926C4C}" srcOrd="0" destOrd="0" parTransId="{305E81E4-3FCD-481D-BB2B-97985755F582}" sibTransId="{324C4FD9-C997-43AB-829A-28BCD79DCD99}"/>
    <dgm:cxn modelId="{7CC11378-A3E1-4317-BFC5-7733C82874D5}" type="presOf" srcId="{5FD47828-17BE-4165-869F-CE270674ED9A}" destId="{4EDFF5CB-23BA-495F-B40F-F55E0D959D77}" srcOrd="1" destOrd="0" presId="urn:microsoft.com/office/officeart/2005/8/layout/hierarchy2"/>
    <dgm:cxn modelId="{36C3AD73-5507-4DBF-ADED-2E020CB5E97A}" type="presOf" srcId="{03E4530A-2156-4CB7-A969-A95E2089CAF2}" destId="{27208B68-4F97-46E6-A1A2-70B7DC973291}" srcOrd="0" destOrd="0" presId="urn:microsoft.com/office/officeart/2005/8/layout/hierarchy2"/>
    <dgm:cxn modelId="{DCEC4DAE-1781-48AF-ADA9-50E64718D043}" type="presOf" srcId="{D930DCA8-8F89-4BE7-9AF5-C8FE57920EC6}" destId="{385AC8A1-53BB-4297-B975-1AFB691564F6}" srcOrd="1" destOrd="0" presId="urn:microsoft.com/office/officeart/2005/8/layout/hierarchy2"/>
    <dgm:cxn modelId="{7F4C46B3-DCC3-424C-8D49-ECCE9D601E6A}" type="presOf" srcId="{689EA990-6DD6-4A28-BADF-1C9BADDDF1B2}" destId="{D67F92C7-B97A-49FE-99EE-A080CCAA60CF}" srcOrd="1" destOrd="0" presId="urn:microsoft.com/office/officeart/2005/8/layout/hierarchy2"/>
    <dgm:cxn modelId="{51DD9807-090E-4367-AE8D-BFA529CF5ACA}" type="presParOf" srcId="{66633FAF-D986-4839-93B4-E51661628214}" destId="{C6C926AD-0FB7-4807-9212-BF6292910DD5}" srcOrd="0" destOrd="0" presId="urn:microsoft.com/office/officeart/2005/8/layout/hierarchy2"/>
    <dgm:cxn modelId="{D089FEEA-C057-4750-8C9A-54EA2277F949}" type="presParOf" srcId="{C6C926AD-0FB7-4807-9212-BF6292910DD5}" destId="{CB62BE04-7721-45FA-8E54-71B08697AFF7}" srcOrd="0" destOrd="0" presId="urn:microsoft.com/office/officeart/2005/8/layout/hierarchy2"/>
    <dgm:cxn modelId="{4AC6284E-25BC-4568-8526-8D998834001A}" type="presParOf" srcId="{C6C926AD-0FB7-4807-9212-BF6292910DD5}" destId="{F006E2FA-DE48-4D1A-8C1E-98B48F84E46D}" srcOrd="1" destOrd="0" presId="urn:microsoft.com/office/officeart/2005/8/layout/hierarchy2"/>
    <dgm:cxn modelId="{F6957274-730A-49C6-B3D8-C3CD5B3DD88B}" type="presParOf" srcId="{F006E2FA-DE48-4D1A-8C1E-98B48F84E46D}" destId="{FD27DFB0-AEC6-4AE4-AC6F-9D7F48C517F8}" srcOrd="0" destOrd="0" presId="urn:microsoft.com/office/officeart/2005/8/layout/hierarchy2"/>
    <dgm:cxn modelId="{BDA99E51-06BA-4F65-BEC0-30863ED12CD9}" type="presParOf" srcId="{FD27DFB0-AEC6-4AE4-AC6F-9D7F48C517F8}" destId="{D67F92C7-B97A-49FE-99EE-A080CCAA60CF}" srcOrd="0" destOrd="0" presId="urn:microsoft.com/office/officeart/2005/8/layout/hierarchy2"/>
    <dgm:cxn modelId="{7CE9A7CD-25F2-4885-BE8D-38B7F78B5668}" type="presParOf" srcId="{F006E2FA-DE48-4D1A-8C1E-98B48F84E46D}" destId="{FB23F9F0-B293-4D71-91F4-87D02E2948E4}" srcOrd="1" destOrd="0" presId="urn:microsoft.com/office/officeart/2005/8/layout/hierarchy2"/>
    <dgm:cxn modelId="{224EB49A-6084-4BE6-B427-CF4C7D9B83AC}" type="presParOf" srcId="{FB23F9F0-B293-4D71-91F4-87D02E2948E4}" destId="{27208B68-4F97-46E6-A1A2-70B7DC973291}" srcOrd="0" destOrd="0" presId="urn:microsoft.com/office/officeart/2005/8/layout/hierarchy2"/>
    <dgm:cxn modelId="{AB9C8B12-6B16-4654-BC12-40EABD4F53BC}" type="presParOf" srcId="{FB23F9F0-B293-4D71-91F4-87D02E2948E4}" destId="{ADABB7D3-A675-475D-8D1B-D91498754C7B}" srcOrd="1" destOrd="0" presId="urn:microsoft.com/office/officeart/2005/8/layout/hierarchy2"/>
    <dgm:cxn modelId="{1A5A50C0-5A11-45E9-8DBE-70CC9F7DC333}" type="presParOf" srcId="{F006E2FA-DE48-4D1A-8C1E-98B48F84E46D}" destId="{59C9B090-A622-448D-B1E5-31EE0C6D0759}" srcOrd="2" destOrd="0" presId="urn:microsoft.com/office/officeart/2005/8/layout/hierarchy2"/>
    <dgm:cxn modelId="{E5ABB8D1-673F-47A0-A78B-1222FA3FE24B}" type="presParOf" srcId="{59C9B090-A622-448D-B1E5-31EE0C6D0759}" destId="{B59B1ADB-D654-4398-BA8C-BE155A9D9CAF}" srcOrd="0" destOrd="0" presId="urn:microsoft.com/office/officeart/2005/8/layout/hierarchy2"/>
    <dgm:cxn modelId="{4D0F06AD-6058-4CD3-A1DE-F9D5AB7B0373}" type="presParOf" srcId="{F006E2FA-DE48-4D1A-8C1E-98B48F84E46D}" destId="{46CF5248-6F4F-4C8A-8D60-B76FB5B23005}" srcOrd="3" destOrd="0" presId="urn:microsoft.com/office/officeart/2005/8/layout/hierarchy2"/>
    <dgm:cxn modelId="{64B32BD4-B199-4878-B79A-A09DCC1A1B34}" type="presParOf" srcId="{46CF5248-6F4F-4C8A-8D60-B76FB5B23005}" destId="{DAE02F6E-350F-4052-B8B8-0C1DFC730B61}" srcOrd="0" destOrd="0" presId="urn:microsoft.com/office/officeart/2005/8/layout/hierarchy2"/>
    <dgm:cxn modelId="{7018F69E-DDAD-463F-9429-699EEADB7CA8}" type="presParOf" srcId="{46CF5248-6F4F-4C8A-8D60-B76FB5B23005}" destId="{7ECD294D-A356-45A1-A5EC-DC4898D199F2}" srcOrd="1" destOrd="0" presId="urn:microsoft.com/office/officeart/2005/8/layout/hierarchy2"/>
    <dgm:cxn modelId="{28A78F75-2EB0-46F4-82D6-15E6C8EB3B75}" type="presParOf" srcId="{7ECD294D-A356-45A1-A5EC-DC4898D199F2}" destId="{05C1D23B-2FC3-4019-B64D-541376DB6DF5}" srcOrd="0" destOrd="0" presId="urn:microsoft.com/office/officeart/2005/8/layout/hierarchy2"/>
    <dgm:cxn modelId="{25AD6121-CD78-43E4-836D-2E793D065553}" type="presParOf" srcId="{05C1D23B-2FC3-4019-B64D-541376DB6DF5}" destId="{4EDFF5CB-23BA-495F-B40F-F55E0D959D77}" srcOrd="0" destOrd="0" presId="urn:microsoft.com/office/officeart/2005/8/layout/hierarchy2"/>
    <dgm:cxn modelId="{C9A9BD64-C300-4E7B-93AA-31CE2F5F64E1}" type="presParOf" srcId="{7ECD294D-A356-45A1-A5EC-DC4898D199F2}" destId="{6837FA39-AAEA-4320-9804-E1B81C5E75A6}" srcOrd="1" destOrd="0" presId="urn:microsoft.com/office/officeart/2005/8/layout/hierarchy2"/>
    <dgm:cxn modelId="{909FAD52-2462-42E9-8BF5-DAFB07470E7D}" type="presParOf" srcId="{6837FA39-AAEA-4320-9804-E1B81C5E75A6}" destId="{D8F99C01-8D32-4C77-A0D8-8DEE17CA6472}" srcOrd="0" destOrd="0" presId="urn:microsoft.com/office/officeart/2005/8/layout/hierarchy2"/>
    <dgm:cxn modelId="{AA5880AC-46EC-494C-8D2A-F2CED8437C0F}" type="presParOf" srcId="{6837FA39-AAEA-4320-9804-E1B81C5E75A6}" destId="{57E6009E-01FD-4B06-A414-9FDE2CD8A8B2}" srcOrd="1" destOrd="0" presId="urn:microsoft.com/office/officeart/2005/8/layout/hierarchy2"/>
    <dgm:cxn modelId="{DC15AE66-F739-4938-8ABE-F031EAAB9DEA}" type="presParOf" srcId="{F006E2FA-DE48-4D1A-8C1E-98B48F84E46D}" destId="{DDE7F1C4-05C1-422B-A300-E673B4C17781}" srcOrd="4" destOrd="0" presId="urn:microsoft.com/office/officeart/2005/8/layout/hierarchy2"/>
    <dgm:cxn modelId="{21AE6ED6-19FB-4537-BCE6-BCF2B1EE7A9B}" type="presParOf" srcId="{DDE7F1C4-05C1-422B-A300-E673B4C17781}" destId="{385AC8A1-53BB-4297-B975-1AFB691564F6}" srcOrd="0" destOrd="0" presId="urn:microsoft.com/office/officeart/2005/8/layout/hierarchy2"/>
    <dgm:cxn modelId="{1EEF36EC-E9DA-4EA8-BED4-766A5BCEA656}" type="presParOf" srcId="{F006E2FA-DE48-4D1A-8C1E-98B48F84E46D}" destId="{F2B61311-B958-4962-9B61-3AD381388512}" srcOrd="5" destOrd="0" presId="urn:microsoft.com/office/officeart/2005/8/layout/hierarchy2"/>
    <dgm:cxn modelId="{EB0B75AE-2EF8-44FB-A4EF-149B443E82A4}" type="presParOf" srcId="{F2B61311-B958-4962-9B61-3AD381388512}" destId="{AF7D7308-9D25-4682-B3CB-E117021B1949}" srcOrd="0" destOrd="0" presId="urn:microsoft.com/office/officeart/2005/8/layout/hierarchy2"/>
    <dgm:cxn modelId="{9DA534CA-B318-4DFB-BFE0-0324B5E47FBC}" type="presParOf" srcId="{F2B61311-B958-4962-9B61-3AD381388512}" destId="{48E3D6C1-5044-41AA-8DF7-EB4AB829B2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F0D42810-8992-430D-BA1D-4DC956F4C3CF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pPr algn="r"/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6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формирует информацию в соответствии с пунктом 3 Правил Постановления и направляет на утверждение руководителю высшего исполнительного органа государственной власти субъекта Российской Федерации</a:t>
          </a:r>
          <a:endParaRPr lang="ru-RU" sz="2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5815" custScaleY="61880" custLinFactNeighborX="-41731" custLinFactNeighborY="-27837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8336" custScaleY="74855" custLinFactNeighborX="-13947" custLinFactNeighborY="-35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D29AC561-3F46-48CE-8591-5E18B9DEE3E2}" type="presOf" srcId="{8EC90BD5-A587-4CAD-80E5-D7DBB0A5B8A4}" destId="{6789B21C-01AC-429B-A926-8B5AEA97AC26}" srcOrd="0" destOrd="0" presId="urn:microsoft.com/office/officeart/2005/8/layout/lProcess3"/>
    <dgm:cxn modelId="{B4725B71-2FD5-4A99-9F36-77C34AD60D53}" type="presOf" srcId="{2067919C-8F4C-4751-A642-6572CD9C1546}" destId="{FA9F6D98-5768-4D36-A5E7-58B593500F15}" srcOrd="0" destOrd="0" presId="urn:microsoft.com/office/officeart/2005/8/layout/lProcess3"/>
    <dgm:cxn modelId="{67104F40-CB5F-4F1A-8B72-22B64E04999C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42EFACC0-C299-48BF-9274-6EFBFA7DD21D}" type="presParOf" srcId="{6789B21C-01AC-429B-A926-8B5AEA97AC26}" destId="{96DD5361-5E9B-442A-B36B-E68C796E8DB7}" srcOrd="0" destOrd="0" presId="urn:microsoft.com/office/officeart/2005/8/layout/lProcess3"/>
    <dgm:cxn modelId="{9D0C00C2-33C0-435B-9C4D-BFF97AD17E95}" type="presParOf" srcId="{96DD5361-5E9B-442A-B36B-E68C796E8DB7}" destId="{FA9F6D98-5768-4D36-A5E7-58B593500F15}" srcOrd="0" destOrd="0" presId="urn:microsoft.com/office/officeart/2005/8/layout/lProcess3"/>
    <dgm:cxn modelId="{81EC2A19-D136-4463-A120-514C9268B122}" type="presParOf" srcId="{96DD5361-5E9B-442A-B36B-E68C796E8DB7}" destId="{5E30369A-9030-44F7-82B1-9DDD8975926E}" srcOrd="1" destOrd="0" presId="urn:microsoft.com/office/officeart/2005/8/layout/lProcess3"/>
    <dgm:cxn modelId="{FB802B96-B14D-4573-9484-71EEF65B31A5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F4C392-F7B3-4BF5-A042-9268C7B0118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BF8B4E-81AB-40F6-8108-92DD586FF48E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7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CC30E3-0A4B-481E-936A-5AA24DC9F32B}" type="parTrans" cxnId="{A55C3F6C-1969-4867-8253-C1931938CD9C}">
      <dgm:prSet/>
      <dgm:spPr/>
      <dgm:t>
        <a:bodyPr/>
        <a:lstStyle/>
        <a:p>
          <a:endParaRPr lang="ru-RU"/>
        </a:p>
      </dgm:t>
    </dgm:pt>
    <dgm:pt modelId="{26015C5B-A57F-453D-9C2D-936DDCA32C2B}" type="sibTrans" cxnId="{A55C3F6C-1969-4867-8253-C1931938CD9C}">
      <dgm:prSet/>
      <dgm:spPr/>
      <dgm:t>
        <a:bodyPr/>
        <a:lstStyle/>
        <a:p>
          <a:endParaRPr lang="ru-RU"/>
        </a:p>
      </dgm:t>
    </dgm:pt>
    <dgm:pt modelId="{936294F6-0F9C-4DEE-95C6-44AD57688262}">
      <dgm:prSet phldrT="[Текст]" custT="1"/>
      <dgm:spPr/>
      <dgm:t>
        <a:bodyPr/>
        <a:lstStyle/>
        <a:p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01.1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.2021 г. утвержденный перечень направляется в Министерство спорта Российской Федерации 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электронном виде (формат 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excel</a:t>
          </a:r>
          <a:r>
            <a: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C0B59A-604F-4C12-8A82-4AA1A208382B}" type="parTrans" cxnId="{3293D6EC-4B7E-4F15-9D87-1E00F66F59E5}">
      <dgm:prSet/>
      <dgm:spPr/>
      <dgm:t>
        <a:bodyPr/>
        <a:lstStyle/>
        <a:p>
          <a:endParaRPr lang="ru-RU"/>
        </a:p>
      </dgm:t>
    </dgm:pt>
    <dgm:pt modelId="{2983293B-83C7-43A5-9A87-63E8623893EC}" type="sibTrans" cxnId="{3293D6EC-4B7E-4F15-9D87-1E00F66F59E5}">
      <dgm:prSet/>
      <dgm:spPr/>
      <dgm:t>
        <a:bodyPr/>
        <a:lstStyle/>
        <a:p>
          <a:endParaRPr lang="ru-RU"/>
        </a:p>
      </dgm:t>
    </dgm:pt>
    <dgm:pt modelId="{0D59668C-DD1D-459C-BE91-96917A62535D}" type="pres">
      <dgm:prSet presAssocID="{9AF4C392-F7B3-4BF5-A042-9268C7B0118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B038D8A-84A9-4BDD-AFBB-7C7A1CF792BE}" type="pres">
      <dgm:prSet presAssocID="{E4BF8B4E-81AB-40F6-8108-92DD586FF48E}" presName="horFlow" presStyleCnt="0"/>
      <dgm:spPr/>
    </dgm:pt>
    <dgm:pt modelId="{90A5C78A-9E59-4129-ADE1-3EB87F5AFBB6}" type="pres">
      <dgm:prSet presAssocID="{E4BF8B4E-81AB-40F6-8108-92DD586FF48E}" presName="bigChev" presStyleLbl="node1" presStyleIdx="0" presStyleCnt="1" custScaleX="34276" custScaleY="38969" custLinFactNeighborX="-76221" custLinFactNeighborY="2539"/>
      <dgm:spPr/>
      <dgm:t>
        <a:bodyPr/>
        <a:lstStyle/>
        <a:p>
          <a:endParaRPr lang="ru-RU"/>
        </a:p>
      </dgm:t>
    </dgm:pt>
    <dgm:pt modelId="{B799C67D-B2FA-4F56-8890-E0EAD29F2655}" type="pres">
      <dgm:prSet presAssocID="{2FC0B59A-604F-4C12-8A82-4AA1A208382B}" presName="parTrans" presStyleCnt="0"/>
      <dgm:spPr/>
    </dgm:pt>
    <dgm:pt modelId="{F9EE19CB-A6DF-4981-A1FB-9351F90E9FC7}" type="pres">
      <dgm:prSet presAssocID="{936294F6-0F9C-4DEE-95C6-44AD57688262}" presName="node" presStyleLbl="alignAccFollowNode1" presStyleIdx="0" presStyleCnt="1" custScaleX="73817" custScaleY="45026" custLinFactNeighborX="-1247" custLinFactNeighborY="3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708A6C-C154-4983-833E-EB6ECD79CCA7}" type="presOf" srcId="{E4BF8B4E-81AB-40F6-8108-92DD586FF48E}" destId="{90A5C78A-9E59-4129-ADE1-3EB87F5AFBB6}" srcOrd="0" destOrd="0" presId="urn:microsoft.com/office/officeart/2005/8/layout/lProcess3"/>
    <dgm:cxn modelId="{3293D6EC-4B7E-4F15-9D87-1E00F66F59E5}" srcId="{E4BF8B4E-81AB-40F6-8108-92DD586FF48E}" destId="{936294F6-0F9C-4DEE-95C6-44AD57688262}" srcOrd="0" destOrd="0" parTransId="{2FC0B59A-604F-4C12-8A82-4AA1A208382B}" sibTransId="{2983293B-83C7-43A5-9A87-63E8623893EC}"/>
    <dgm:cxn modelId="{A55C3F6C-1969-4867-8253-C1931938CD9C}" srcId="{9AF4C392-F7B3-4BF5-A042-9268C7B01183}" destId="{E4BF8B4E-81AB-40F6-8108-92DD586FF48E}" srcOrd="0" destOrd="0" parTransId="{CCCC30E3-0A4B-481E-936A-5AA24DC9F32B}" sibTransId="{26015C5B-A57F-453D-9C2D-936DDCA32C2B}"/>
    <dgm:cxn modelId="{E71DA6D4-943E-4408-83BE-87885062248D}" type="presOf" srcId="{9AF4C392-F7B3-4BF5-A042-9268C7B01183}" destId="{0D59668C-DD1D-459C-BE91-96917A62535D}" srcOrd="0" destOrd="0" presId="urn:microsoft.com/office/officeart/2005/8/layout/lProcess3"/>
    <dgm:cxn modelId="{3EE9AD0B-6824-46E7-8021-4D870FA8384E}" type="presOf" srcId="{936294F6-0F9C-4DEE-95C6-44AD57688262}" destId="{F9EE19CB-A6DF-4981-A1FB-9351F90E9FC7}" srcOrd="0" destOrd="0" presId="urn:microsoft.com/office/officeart/2005/8/layout/lProcess3"/>
    <dgm:cxn modelId="{BF8D8659-05F9-434D-B3C3-826ADD006DA9}" type="presParOf" srcId="{0D59668C-DD1D-459C-BE91-96917A62535D}" destId="{CB038D8A-84A9-4BDD-AFBB-7C7A1CF792BE}" srcOrd="0" destOrd="0" presId="urn:microsoft.com/office/officeart/2005/8/layout/lProcess3"/>
    <dgm:cxn modelId="{B64EF8D7-BDCA-4725-9C6C-2762E980B9CA}" type="presParOf" srcId="{CB038D8A-84A9-4BDD-AFBB-7C7A1CF792BE}" destId="{90A5C78A-9E59-4129-ADE1-3EB87F5AFBB6}" srcOrd="0" destOrd="0" presId="urn:microsoft.com/office/officeart/2005/8/layout/lProcess3"/>
    <dgm:cxn modelId="{F68E380C-FB35-4E91-ACEE-A983A1DEC689}" type="presParOf" srcId="{CB038D8A-84A9-4BDD-AFBB-7C7A1CF792BE}" destId="{B799C67D-B2FA-4F56-8890-E0EAD29F2655}" srcOrd="1" destOrd="0" presId="urn:microsoft.com/office/officeart/2005/8/layout/lProcess3"/>
    <dgm:cxn modelId="{4D9F9229-6A7A-4945-8974-999C454480F9}" type="presParOf" srcId="{CB038D8A-84A9-4BDD-AFBB-7C7A1CF792BE}" destId="{F9EE19CB-A6DF-4981-A1FB-9351F90E9FC7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A7B94056-FE48-4C3B-8D5D-B8CB70BA9652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8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внесения изменений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перечень,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8FECF9A-409D-4E97-9196-DBAA6D36A659}" type="presOf" srcId="{8EC90BD5-A587-4CAD-80E5-D7DBB0A5B8A4}" destId="{6789B21C-01AC-429B-A926-8B5AEA97AC26}" srcOrd="0" destOrd="0" presId="urn:microsoft.com/office/officeart/2005/8/layout/lProcess3"/>
    <dgm:cxn modelId="{010F8F80-A4C5-4B9D-9BA5-9E430BCCDC1F}" type="presOf" srcId="{1C5957B1-0EBA-4261-BCB8-35351BC30BD7}" destId="{56B62F46-3C73-432A-B12F-5F32713C484A}" srcOrd="0" destOrd="0" presId="urn:microsoft.com/office/officeart/2005/8/layout/lProcess3"/>
    <dgm:cxn modelId="{F6D0B76D-16B7-47FB-80F4-8C99A87E1716}" type="presOf" srcId="{2067919C-8F4C-4751-A642-6572CD9C1546}" destId="{FA9F6D98-5768-4D36-A5E7-58B593500F15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297A6F88-CD1C-4C1D-B5B5-030E813BFFF4}" type="presParOf" srcId="{6789B21C-01AC-429B-A926-8B5AEA97AC26}" destId="{96DD5361-5E9B-442A-B36B-E68C796E8DB7}" srcOrd="0" destOrd="0" presId="urn:microsoft.com/office/officeart/2005/8/layout/lProcess3"/>
    <dgm:cxn modelId="{0DA4BDA9-3275-47B2-B158-CDE317A74AD8}" type="presParOf" srcId="{96DD5361-5E9B-442A-B36B-E68C796E8DB7}" destId="{FA9F6D98-5768-4D36-A5E7-58B593500F15}" srcOrd="0" destOrd="0" presId="urn:microsoft.com/office/officeart/2005/8/layout/lProcess3"/>
    <dgm:cxn modelId="{BBB0D881-2F10-4C47-995F-0F18CE01692F}" type="presParOf" srcId="{96DD5361-5E9B-442A-B36B-E68C796E8DB7}" destId="{5E30369A-9030-44F7-82B1-9DDD8975926E}" srcOrd="1" destOrd="0" presId="urn:microsoft.com/office/officeart/2005/8/layout/lProcess3"/>
    <dgm:cxn modelId="{CECA0FE5-F612-4F01-B12F-70621552E24D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5EA7050-A791-4144-B6D6-4BA447BC52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84639F-E51A-42F6-B6D6-D767E9926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вправе вносить изменения по следующим основаниям</a:t>
          </a:r>
          <a:endParaRPr lang="ru-RU" sz="2800" dirty="0">
            <a:solidFill>
              <a:schemeClr val="bg1"/>
            </a:solidFill>
          </a:endParaRPr>
        </a:p>
      </dgm:t>
    </dgm:pt>
    <dgm:pt modelId="{305E81E4-3FCD-481D-BB2B-97985755F582}" type="parTrans" cxnId="{C31DDEBE-8AA8-49CC-92F4-F56AFB7B0FBF}">
      <dgm:prSet/>
      <dgm:spPr/>
      <dgm:t>
        <a:bodyPr/>
        <a:lstStyle/>
        <a:p>
          <a:endParaRPr lang="ru-RU"/>
        </a:p>
      </dgm:t>
    </dgm:pt>
    <dgm:pt modelId="{324C4FD9-C997-43AB-829A-28BCD79DCD99}" type="sibTrans" cxnId="{C31DDEBE-8AA8-49CC-92F4-F56AFB7B0FBF}">
      <dgm:prSet/>
      <dgm:spPr/>
      <dgm:t>
        <a:bodyPr/>
        <a:lstStyle/>
        <a:p>
          <a:endParaRPr lang="ru-RU"/>
        </a:p>
      </dgm:t>
    </dgm:pt>
    <dgm:pt modelId="{03E4530A-2156-4CB7-A969-A95E2089CA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ФСО, ИП об исключении или о внесении изменений в информацию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 указанную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3 Правил (изменение наименования, адреса и т.д.)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EA990-6DD6-4A28-BADF-1C9BADDDF1B2}" type="parTrans" cxnId="{37B90702-7DF8-41A6-955C-80EF7DF691E5}">
      <dgm:prSet/>
      <dgm:spPr/>
      <dgm:t>
        <a:bodyPr/>
        <a:lstStyle/>
        <a:p>
          <a:endParaRPr lang="ru-RU"/>
        </a:p>
      </dgm:t>
    </dgm:pt>
    <dgm:pt modelId="{0BEEADFB-8829-4FE6-B936-985A2D2A838D}" type="sibTrans" cxnId="{37B90702-7DF8-41A6-955C-80EF7DF691E5}">
      <dgm:prSet/>
      <dgm:spPr/>
      <dgm:t>
        <a:bodyPr/>
        <a:lstStyle/>
        <a:p>
          <a:endParaRPr lang="ru-RU"/>
        </a:p>
      </dgm:t>
    </dgm:pt>
    <dgm:pt modelId="{45409F2B-1DFE-460E-95ED-01C5DEF5622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несоответствия ФСО, ИП критериям, указанным в п. 2 Правил 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8B5E-6C00-4611-BAF1-03A19DC43A37}" type="parTrans" cxnId="{95C9EF18-4550-42A2-A48F-17CC66CC9023}">
      <dgm:prSet/>
      <dgm:spPr/>
      <dgm:t>
        <a:bodyPr/>
        <a:lstStyle/>
        <a:p>
          <a:endParaRPr lang="ru-RU"/>
        </a:p>
      </dgm:t>
    </dgm:pt>
    <dgm:pt modelId="{2F9194CE-9275-471D-9A6B-8CDA6A6AA035}" type="sibTrans" cxnId="{95C9EF18-4550-42A2-A48F-17CC66CC9023}">
      <dgm:prSet/>
      <dgm:spPr/>
      <dgm:t>
        <a:bodyPr/>
        <a:lstStyle/>
        <a:p>
          <a:endParaRPr lang="ru-RU"/>
        </a:p>
      </dgm:t>
    </dgm:pt>
    <dgm:pt modelId="{1C61BF2F-D0D3-4146-B454-38D0854C3C6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вносит изменения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направляет информацию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Минспорт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календарных дней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47828-17BE-4165-869F-CE270674ED9A}" type="parTrans" cxnId="{30392DAD-F840-41F5-AB91-0B8F66793113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3EDD54B-822C-4906-BA5E-9313803A56E9}" type="sibTrans" cxnId="{30392DAD-F840-41F5-AB91-0B8F66793113}">
      <dgm:prSet/>
      <dgm:spPr/>
      <dgm:t>
        <a:bodyPr/>
        <a:lstStyle/>
        <a:p>
          <a:endParaRPr lang="ru-RU"/>
        </a:p>
      </dgm:t>
    </dgm:pt>
    <dgm:pt modelId="{66633FAF-D986-4839-93B4-E51661628214}" type="pres">
      <dgm:prSet presAssocID="{85EA7050-A791-4144-B6D6-4BA447BC52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926AD-0FB7-4807-9212-BF6292910DD5}" type="pres">
      <dgm:prSet presAssocID="{4B84639F-E51A-42F6-B6D6-D767E9926C4C}" presName="root1" presStyleCnt="0"/>
      <dgm:spPr/>
    </dgm:pt>
    <dgm:pt modelId="{CB62BE04-7721-45FA-8E54-71B08697AFF7}" type="pres">
      <dgm:prSet presAssocID="{4B84639F-E51A-42F6-B6D6-D767E9926C4C}" presName="LevelOneTextNode" presStyleLbl="node0" presStyleIdx="0" presStyleCnt="1" custScaleX="63922" custScaleY="91882" custLinFactNeighborX="565" custLinFactNeighborY="-21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6E2FA-DE48-4D1A-8C1E-98B48F84E46D}" type="pres">
      <dgm:prSet presAssocID="{4B84639F-E51A-42F6-B6D6-D767E9926C4C}" presName="level2hierChild" presStyleCnt="0"/>
      <dgm:spPr/>
    </dgm:pt>
    <dgm:pt modelId="{FD27DFB0-AEC6-4AE4-AC6F-9D7F48C517F8}" type="pres">
      <dgm:prSet presAssocID="{689EA990-6DD6-4A28-BADF-1C9BADDDF1B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67F92C7-B97A-49FE-99EE-A080CCAA60CF}" type="pres">
      <dgm:prSet presAssocID="{689EA990-6DD6-4A28-BADF-1C9BADDDF1B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B23F9F0-B293-4D71-91F4-87D02E2948E4}" type="pres">
      <dgm:prSet presAssocID="{03E4530A-2156-4CB7-A969-A95E2089CAF2}" presName="root2" presStyleCnt="0"/>
      <dgm:spPr/>
    </dgm:pt>
    <dgm:pt modelId="{27208B68-4F97-46E6-A1A2-70B7DC973291}" type="pres">
      <dgm:prSet presAssocID="{03E4530A-2156-4CB7-A969-A95E2089CAF2}" presName="LevelTwoTextNode" presStyleLbl="node2" presStyleIdx="0" presStyleCnt="2" custScaleX="106211" custScaleY="62133" custLinFactNeighborX="-1365" custLinFactNeighborY="-18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BB7D3-A675-475D-8D1B-D91498754C7B}" type="pres">
      <dgm:prSet presAssocID="{03E4530A-2156-4CB7-A969-A95E2089CAF2}" presName="level3hierChild" presStyleCnt="0"/>
      <dgm:spPr/>
    </dgm:pt>
    <dgm:pt modelId="{59C9B090-A622-448D-B1E5-31EE0C6D0759}" type="pres">
      <dgm:prSet presAssocID="{0A878B5E-6C00-4611-BAF1-03A19DC43A3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B59B1ADB-D654-4398-BA8C-BE155A9D9CAF}" type="pres">
      <dgm:prSet presAssocID="{0A878B5E-6C00-4611-BAF1-03A19DC43A3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46CF5248-6F4F-4C8A-8D60-B76FB5B23005}" type="pres">
      <dgm:prSet presAssocID="{45409F2B-1DFE-460E-95ED-01C5DEF56229}" presName="root2" presStyleCnt="0"/>
      <dgm:spPr/>
    </dgm:pt>
    <dgm:pt modelId="{DAE02F6E-350F-4052-B8B8-0C1DFC730B61}" type="pres">
      <dgm:prSet presAssocID="{45409F2B-1DFE-460E-95ED-01C5DEF56229}" presName="LevelTwoTextNode" presStyleLbl="node2" presStyleIdx="1" presStyleCnt="2" custScaleX="105476" custScaleY="65458" custLinFactNeighborX="-1276" custLinFactNeighborY="-8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D294D-A356-45A1-A5EC-DC4898D199F2}" type="pres">
      <dgm:prSet presAssocID="{45409F2B-1DFE-460E-95ED-01C5DEF56229}" presName="level3hierChild" presStyleCnt="0"/>
      <dgm:spPr/>
    </dgm:pt>
    <dgm:pt modelId="{05C1D23B-2FC3-4019-B64D-541376DB6DF5}" type="pres">
      <dgm:prSet presAssocID="{5FD47828-17BE-4165-869F-CE270674ED9A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4EDFF5CB-23BA-495F-B40F-F55E0D959D77}" type="pres">
      <dgm:prSet presAssocID="{5FD47828-17BE-4165-869F-CE270674ED9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837FA39-AAEA-4320-9804-E1B81C5E75A6}" type="pres">
      <dgm:prSet presAssocID="{1C61BF2F-D0D3-4146-B454-38D0854C3C69}" presName="root2" presStyleCnt="0"/>
      <dgm:spPr/>
    </dgm:pt>
    <dgm:pt modelId="{D8F99C01-8D32-4C77-A0D8-8DEE17CA6472}" type="pres">
      <dgm:prSet presAssocID="{1C61BF2F-D0D3-4146-B454-38D0854C3C69}" presName="LevelTwoTextNode" presStyleLbl="node3" presStyleIdx="0" presStyleCnt="1" custLinFactNeighborX="544" custLinFactNeighborY="-54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6009E-01FD-4B06-A414-9FDE2CD8A8B2}" type="pres">
      <dgm:prSet presAssocID="{1C61BF2F-D0D3-4146-B454-38D0854C3C69}" presName="level3hierChild" presStyleCnt="0"/>
      <dgm:spPr/>
    </dgm:pt>
  </dgm:ptLst>
  <dgm:cxnLst>
    <dgm:cxn modelId="{FEFC5373-557C-48A0-B302-3F1B54E8288E}" type="presOf" srcId="{689EA990-6DD6-4A28-BADF-1C9BADDDF1B2}" destId="{D67F92C7-B97A-49FE-99EE-A080CCAA60CF}" srcOrd="1" destOrd="0" presId="urn:microsoft.com/office/officeart/2005/8/layout/hierarchy2"/>
    <dgm:cxn modelId="{5EE8CD9B-E3F2-4A1D-B9C5-B527E269A8D5}" type="presOf" srcId="{45409F2B-1DFE-460E-95ED-01C5DEF56229}" destId="{DAE02F6E-350F-4052-B8B8-0C1DFC730B61}" srcOrd="0" destOrd="0" presId="urn:microsoft.com/office/officeart/2005/8/layout/hierarchy2"/>
    <dgm:cxn modelId="{3EDD60C8-E29B-4F59-B1D8-8EE82C055579}" type="presOf" srcId="{5FD47828-17BE-4165-869F-CE270674ED9A}" destId="{4EDFF5CB-23BA-495F-B40F-F55E0D959D77}" srcOrd="1" destOrd="0" presId="urn:microsoft.com/office/officeart/2005/8/layout/hierarchy2"/>
    <dgm:cxn modelId="{30392DAD-F840-41F5-AB91-0B8F66793113}" srcId="{45409F2B-1DFE-460E-95ED-01C5DEF56229}" destId="{1C61BF2F-D0D3-4146-B454-38D0854C3C69}" srcOrd="0" destOrd="0" parTransId="{5FD47828-17BE-4165-869F-CE270674ED9A}" sibTransId="{B3EDD54B-822C-4906-BA5E-9313803A56E9}"/>
    <dgm:cxn modelId="{7C0A1C4E-5899-4B47-B4E5-17EF3B75D65A}" type="presOf" srcId="{0A878B5E-6C00-4611-BAF1-03A19DC43A37}" destId="{59C9B090-A622-448D-B1E5-31EE0C6D0759}" srcOrd="0" destOrd="0" presId="urn:microsoft.com/office/officeart/2005/8/layout/hierarchy2"/>
    <dgm:cxn modelId="{95C9EF18-4550-42A2-A48F-17CC66CC9023}" srcId="{4B84639F-E51A-42F6-B6D6-D767E9926C4C}" destId="{45409F2B-1DFE-460E-95ED-01C5DEF56229}" srcOrd="1" destOrd="0" parTransId="{0A878B5E-6C00-4611-BAF1-03A19DC43A37}" sibTransId="{2F9194CE-9275-471D-9A6B-8CDA6A6AA035}"/>
    <dgm:cxn modelId="{D22436F5-FC88-4F10-990B-4E45216A7125}" type="presOf" srcId="{1C61BF2F-D0D3-4146-B454-38D0854C3C69}" destId="{D8F99C01-8D32-4C77-A0D8-8DEE17CA6472}" srcOrd="0" destOrd="0" presId="urn:microsoft.com/office/officeart/2005/8/layout/hierarchy2"/>
    <dgm:cxn modelId="{C31DDEBE-8AA8-49CC-92F4-F56AFB7B0FBF}" srcId="{85EA7050-A791-4144-B6D6-4BA447BC521E}" destId="{4B84639F-E51A-42F6-B6D6-D767E9926C4C}" srcOrd="0" destOrd="0" parTransId="{305E81E4-3FCD-481D-BB2B-97985755F582}" sibTransId="{324C4FD9-C997-43AB-829A-28BCD79DCD99}"/>
    <dgm:cxn modelId="{BC0569D9-B5B3-4EFB-ACDE-7A4467C9A237}" type="presOf" srcId="{0A878B5E-6C00-4611-BAF1-03A19DC43A37}" destId="{B59B1ADB-D654-4398-BA8C-BE155A9D9CAF}" srcOrd="1" destOrd="0" presId="urn:microsoft.com/office/officeart/2005/8/layout/hierarchy2"/>
    <dgm:cxn modelId="{DA677605-3010-4F59-AF84-E521EB5C2BCF}" type="presOf" srcId="{03E4530A-2156-4CB7-A969-A95E2089CAF2}" destId="{27208B68-4F97-46E6-A1A2-70B7DC973291}" srcOrd="0" destOrd="0" presId="urn:microsoft.com/office/officeart/2005/8/layout/hierarchy2"/>
    <dgm:cxn modelId="{E79C050F-FF7C-4B87-8C1F-EA36E9E93910}" type="presOf" srcId="{5FD47828-17BE-4165-869F-CE270674ED9A}" destId="{05C1D23B-2FC3-4019-B64D-541376DB6DF5}" srcOrd="0" destOrd="0" presId="urn:microsoft.com/office/officeart/2005/8/layout/hierarchy2"/>
    <dgm:cxn modelId="{DF6692C1-BE82-4125-8CC2-467FD452CF62}" type="presOf" srcId="{85EA7050-A791-4144-B6D6-4BA447BC521E}" destId="{66633FAF-D986-4839-93B4-E51661628214}" srcOrd="0" destOrd="0" presId="urn:microsoft.com/office/officeart/2005/8/layout/hierarchy2"/>
    <dgm:cxn modelId="{37B90702-7DF8-41A6-955C-80EF7DF691E5}" srcId="{4B84639F-E51A-42F6-B6D6-D767E9926C4C}" destId="{03E4530A-2156-4CB7-A969-A95E2089CAF2}" srcOrd="0" destOrd="0" parTransId="{689EA990-6DD6-4A28-BADF-1C9BADDDF1B2}" sibTransId="{0BEEADFB-8829-4FE6-B936-985A2D2A838D}"/>
    <dgm:cxn modelId="{5DE76DF3-7436-4900-A469-8BF074C078AC}" type="presOf" srcId="{4B84639F-E51A-42F6-B6D6-D767E9926C4C}" destId="{CB62BE04-7721-45FA-8E54-71B08697AFF7}" srcOrd="0" destOrd="0" presId="urn:microsoft.com/office/officeart/2005/8/layout/hierarchy2"/>
    <dgm:cxn modelId="{27AE57DB-8D96-41D3-97FB-CECEB75F0CF6}" type="presOf" srcId="{689EA990-6DD6-4A28-BADF-1C9BADDDF1B2}" destId="{FD27DFB0-AEC6-4AE4-AC6F-9D7F48C517F8}" srcOrd="0" destOrd="0" presId="urn:microsoft.com/office/officeart/2005/8/layout/hierarchy2"/>
    <dgm:cxn modelId="{E7A06868-D4E2-497E-AA61-D5A9C73300BB}" type="presParOf" srcId="{66633FAF-D986-4839-93B4-E51661628214}" destId="{C6C926AD-0FB7-4807-9212-BF6292910DD5}" srcOrd="0" destOrd="0" presId="urn:microsoft.com/office/officeart/2005/8/layout/hierarchy2"/>
    <dgm:cxn modelId="{BB95CA23-5F9C-47EB-BE14-9204BE63CB47}" type="presParOf" srcId="{C6C926AD-0FB7-4807-9212-BF6292910DD5}" destId="{CB62BE04-7721-45FA-8E54-71B08697AFF7}" srcOrd="0" destOrd="0" presId="urn:microsoft.com/office/officeart/2005/8/layout/hierarchy2"/>
    <dgm:cxn modelId="{FD79396C-5D58-49B9-A4AA-60133EDCF7C1}" type="presParOf" srcId="{C6C926AD-0FB7-4807-9212-BF6292910DD5}" destId="{F006E2FA-DE48-4D1A-8C1E-98B48F84E46D}" srcOrd="1" destOrd="0" presId="urn:microsoft.com/office/officeart/2005/8/layout/hierarchy2"/>
    <dgm:cxn modelId="{7277FC3E-930F-43A3-A949-095688E2FC69}" type="presParOf" srcId="{F006E2FA-DE48-4D1A-8C1E-98B48F84E46D}" destId="{FD27DFB0-AEC6-4AE4-AC6F-9D7F48C517F8}" srcOrd="0" destOrd="0" presId="urn:microsoft.com/office/officeart/2005/8/layout/hierarchy2"/>
    <dgm:cxn modelId="{1276DE5D-BC61-4A30-AFB3-72E1667C30B6}" type="presParOf" srcId="{FD27DFB0-AEC6-4AE4-AC6F-9D7F48C517F8}" destId="{D67F92C7-B97A-49FE-99EE-A080CCAA60CF}" srcOrd="0" destOrd="0" presId="urn:microsoft.com/office/officeart/2005/8/layout/hierarchy2"/>
    <dgm:cxn modelId="{07ECC45D-065C-4108-A973-D1738914748E}" type="presParOf" srcId="{F006E2FA-DE48-4D1A-8C1E-98B48F84E46D}" destId="{FB23F9F0-B293-4D71-91F4-87D02E2948E4}" srcOrd="1" destOrd="0" presId="urn:microsoft.com/office/officeart/2005/8/layout/hierarchy2"/>
    <dgm:cxn modelId="{84691065-E68E-4295-97F1-A2C4BE0220E6}" type="presParOf" srcId="{FB23F9F0-B293-4D71-91F4-87D02E2948E4}" destId="{27208B68-4F97-46E6-A1A2-70B7DC973291}" srcOrd="0" destOrd="0" presId="urn:microsoft.com/office/officeart/2005/8/layout/hierarchy2"/>
    <dgm:cxn modelId="{5463A926-5BC2-48F9-BBCF-13224AFADDE7}" type="presParOf" srcId="{FB23F9F0-B293-4D71-91F4-87D02E2948E4}" destId="{ADABB7D3-A675-475D-8D1B-D91498754C7B}" srcOrd="1" destOrd="0" presId="urn:microsoft.com/office/officeart/2005/8/layout/hierarchy2"/>
    <dgm:cxn modelId="{71150935-BF24-4838-9ACB-B58E8F67786E}" type="presParOf" srcId="{F006E2FA-DE48-4D1A-8C1E-98B48F84E46D}" destId="{59C9B090-A622-448D-B1E5-31EE0C6D0759}" srcOrd="2" destOrd="0" presId="urn:microsoft.com/office/officeart/2005/8/layout/hierarchy2"/>
    <dgm:cxn modelId="{E2C9D26B-D0A8-4B6D-BADF-4AED95D8974E}" type="presParOf" srcId="{59C9B090-A622-448D-B1E5-31EE0C6D0759}" destId="{B59B1ADB-D654-4398-BA8C-BE155A9D9CAF}" srcOrd="0" destOrd="0" presId="urn:microsoft.com/office/officeart/2005/8/layout/hierarchy2"/>
    <dgm:cxn modelId="{7198ED20-DA8F-4AF4-9480-9C0A415196C2}" type="presParOf" srcId="{F006E2FA-DE48-4D1A-8C1E-98B48F84E46D}" destId="{46CF5248-6F4F-4C8A-8D60-B76FB5B23005}" srcOrd="3" destOrd="0" presId="urn:microsoft.com/office/officeart/2005/8/layout/hierarchy2"/>
    <dgm:cxn modelId="{202961CF-0E85-4DA4-94DE-2E154C5022A6}" type="presParOf" srcId="{46CF5248-6F4F-4C8A-8D60-B76FB5B23005}" destId="{DAE02F6E-350F-4052-B8B8-0C1DFC730B61}" srcOrd="0" destOrd="0" presId="urn:microsoft.com/office/officeart/2005/8/layout/hierarchy2"/>
    <dgm:cxn modelId="{7D99100A-4917-456D-9703-DDA09D5EC710}" type="presParOf" srcId="{46CF5248-6F4F-4C8A-8D60-B76FB5B23005}" destId="{7ECD294D-A356-45A1-A5EC-DC4898D199F2}" srcOrd="1" destOrd="0" presId="urn:microsoft.com/office/officeart/2005/8/layout/hierarchy2"/>
    <dgm:cxn modelId="{D4D58F5A-8033-4DA0-B87A-8930821F1CC9}" type="presParOf" srcId="{7ECD294D-A356-45A1-A5EC-DC4898D199F2}" destId="{05C1D23B-2FC3-4019-B64D-541376DB6DF5}" srcOrd="0" destOrd="0" presId="urn:microsoft.com/office/officeart/2005/8/layout/hierarchy2"/>
    <dgm:cxn modelId="{84CC2D40-2EF7-422F-88B1-6C376087A52E}" type="presParOf" srcId="{05C1D23B-2FC3-4019-B64D-541376DB6DF5}" destId="{4EDFF5CB-23BA-495F-B40F-F55E0D959D77}" srcOrd="0" destOrd="0" presId="urn:microsoft.com/office/officeart/2005/8/layout/hierarchy2"/>
    <dgm:cxn modelId="{4B1D5517-FEEF-45E9-8E3B-4C7C7B13840D}" type="presParOf" srcId="{7ECD294D-A356-45A1-A5EC-DC4898D199F2}" destId="{6837FA39-AAEA-4320-9804-E1B81C5E75A6}" srcOrd="1" destOrd="0" presId="urn:microsoft.com/office/officeart/2005/8/layout/hierarchy2"/>
    <dgm:cxn modelId="{C1EE7B0F-BCF5-4689-8F08-4A6A7955A685}" type="presParOf" srcId="{6837FA39-AAEA-4320-9804-E1B81C5E75A6}" destId="{D8F99C01-8D32-4C77-A0D8-8DEE17CA6472}" srcOrd="0" destOrd="0" presId="urn:microsoft.com/office/officeart/2005/8/layout/hierarchy2"/>
    <dgm:cxn modelId="{E009CFA1-E924-42C7-A046-07A60D97B1C2}" type="presParOf" srcId="{6837FA39-AAEA-4320-9804-E1B81C5E75A6}" destId="{57E6009E-01FD-4B06-A414-9FDE2CD8A8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BC50A289-CCAF-4869-A1EB-953EF52B475C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 достоверности и соответствие критериям, указанным в п. 2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8F6D642-1AC0-4E01-889C-3CDE9CEBC7A6}" type="presOf" srcId="{8EC90BD5-A587-4CAD-80E5-D7DBB0A5B8A4}" destId="{6789B21C-01AC-429B-A926-8B5AEA97AC26}" srcOrd="0" destOrd="0" presId="urn:microsoft.com/office/officeart/2005/8/layout/lProcess3"/>
    <dgm:cxn modelId="{0515AB86-FC2E-4D4C-9140-8B2F44C84F2B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71374D23-5A92-4F64-8596-007ED14FB7B8}" type="presOf" srcId="{2067919C-8F4C-4751-A642-6572CD9C1546}" destId="{FA9F6D98-5768-4D36-A5E7-58B593500F15}" srcOrd="0" destOrd="0" presId="urn:microsoft.com/office/officeart/2005/8/layout/lProcess3"/>
    <dgm:cxn modelId="{E980C973-7148-4D77-957D-F1E1D605D59E}" type="presParOf" srcId="{6789B21C-01AC-429B-A926-8B5AEA97AC26}" destId="{96DD5361-5E9B-442A-B36B-E68C796E8DB7}" srcOrd="0" destOrd="0" presId="urn:microsoft.com/office/officeart/2005/8/layout/lProcess3"/>
    <dgm:cxn modelId="{F6A71B1D-871C-4C9D-902D-94326628B30B}" type="presParOf" srcId="{96DD5361-5E9B-442A-B36B-E68C796E8DB7}" destId="{FA9F6D98-5768-4D36-A5E7-58B593500F15}" srcOrd="0" destOrd="0" presId="urn:microsoft.com/office/officeart/2005/8/layout/lProcess3"/>
    <dgm:cxn modelId="{B659A0F5-C0C2-4B8B-B569-E570EE888FEB}" type="presParOf" srcId="{96DD5361-5E9B-442A-B36B-E68C796E8DB7}" destId="{5E30369A-9030-44F7-82B1-9DDD8975926E}" srcOrd="1" destOrd="0" presId="urn:microsoft.com/office/officeart/2005/8/layout/lProcess3"/>
    <dgm:cxn modelId="{292DF299-618A-4322-989D-943917638C75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16124C-3CEF-4702-B758-25B94317B6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E5E4A-3C1F-44ED-B1A3-7C82E1F7F36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соответствия видов экономической деятельности ФСО, ИП проверяется на сайте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https://egrul.nalog.ru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(выгружается выписка с указанием основного вида деятельности ФСО, ИП)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13B606-54B6-4345-A0AC-A924B5E2698F}" type="parTrans" cxnId="{24886BAB-D557-40FD-916C-987405868423}">
      <dgm:prSet/>
      <dgm:spPr/>
      <dgm:t>
        <a:bodyPr/>
        <a:lstStyle/>
        <a:p>
          <a:endParaRPr lang="ru-RU"/>
        </a:p>
      </dgm:t>
    </dgm:pt>
    <dgm:pt modelId="{DED036DD-FF03-4B66-A474-AE560B448D24}" type="sibTrans" cxnId="{24886BAB-D557-40FD-916C-987405868423}">
      <dgm:prSet/>
      <dgm:spPr/>
      <dgm:t>
        <a:bodyPr/>
        <a:lstStyle/>
        <a:p>
          <a:endParaRPr lang="ru-RU"/>
        </a:p>
      </dgm:t>
    </dgm:pt>
    <dgm:pt modelId="{0CA2B851-B49F-48D3-82FE-7529EE959C3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5E255B-40D8-4CB6-AE8B-371356B4E743}" type="parTrans" cxnId="{3FC60AC3-FCA4-4DEB-AE84-6DB0177CEA61}">
      <dgm:prSet/>
      <dgm:spPr/>
      <dgm:t>
        <a:bodyPr/>
        <a:lstStyle/>
        <a:p>
          <a:endParaRPr lang="ru-RU"/>
        </a:p>
      </dgm:t>
    </dgm:pt>
    <dgm:pt modelId="{46CD15CA-424E-4472-BBB6-D841200FE1A1}" type="sibTrans" cxnId="{3FC60AC3-FCA4-4DEB-AE84-6DB0177CEA61}">
      <dgm:prSet/>
      <dgm:spPr/>
      <dgm:t>
        <a:bodyPr/>
        <a:lstStyle/>
        <a:p>
          <a:endParaRPr lang="ru-RU"/>
        </a:p>
      </dgm:t>
    </dgm:pt>
    <dgm:pt modelId="{A7C55780-71FC-41C6-8D74-939C8ACAE35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ФСО, в соответствии с подпунктом б) пункта 4 Правил Постановления проверяются следующие документы:                                                                                                                                                                        - трудовой договор (при наличии предоставляются дополнительные соглашения к трудовому договору)                                                                                                                                                            - штатное расписание, утвержденное в установленном законом порядке                                                                                                                                                    - документы, подтверждающие наличие образования в области физической культуры и спорта, </a:t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минимум у одного лица непосредственно задействованного в оказании физкультурно-оздоровительной услуги: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3EB35B-E9FA-4675-881A-E0B36505EB22}" type="parTrans" cxnId="{DD5DA254-E5EB-451E-9478-5CF6978B2C62}">
      <dgm:prSet/>
      <dgm:spPr/>
      <dgm:t>
        <a:bodyPr/>
        <a:lstStyle/>
        <a:p>
          <a:endParaRPr lang="ru-RU"/>
        </a:p>
      </dgm:t>
    </dgm:pt>
    <dgm:pt modelId="{8F91421C-D39F-40F1-9B0F-AD01DF587FAE}" type="sibTrans" cxnId="{DD5DA254-E5EB-451E-9478-5CF6978B2C62}">
      <dgm:prSet/>
      <dgm:spPr/>
      <dgm:t>
        <a:bodyPr/>
        <a:lstStyle/>
        <a:p>
          <a:endParaRPr lang="ru-RU"/>
        </a:p>
      </dgm:t>
    </dgm:pt>
    <dgm:pt modelId="{46B19759-CB0F-42C4-BC9E-6486CF554EA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D3C09-CCFC-47E0-AA26-E7B8BD9AAB93}" type="sibTrans" cxnId="{62BB2A37-5916-48DC-AB73-80D5C7014532}">
      <dgm:prSet/>
      <dgm:spPr/>
      <dgm:t>
        <a:bodyPr/>
        <a:lstStyle/>
        <a:p>
          <a:endParaRPr lang="ru-RU"/>
        </a:p>
      </dgm:t>
    </dgm:pt>
    <dgm:pt modelId="{251FB6D2-949C-4E4F-A72A-77C6BC80519E}" type="parTrans" cxnId="{62BB2A37-5916-48DC-AB73-80D5C7014532}">
      <dgm:prSet/>
      <dgm:spPr/>
      <dgm:t>
        <a:bodyPr/>
        <a:lstStyle/>
        <a:p>
          <a:endParaRPr lang="ru-RU"/>
        </a:p>
      </dgm:t>
    </dgm:pt>
    <dgm:pt modelId="{86194D7A-6C42-4BFF-84E5-2A20E58DCB6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Проверяется трудовой договор и договор гражданско-правового характера лиц непосредственно задействованных в оказании физкультурно-оздоровительной услуги на наличие услуг, утвержденных Распоряжением от 06.09.2021 № 2466-р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77415-EACC-4F16-8726-DE1106C44D6A}" type="sibTrans" cxnId="{664A7B89-48A9-4AEF-91E6-389016FD8A46}">
      <dgm:prSet/>
      <dgm:spPr/>
      <dgm:t>
        <a:bodyPr/>
        <a:lstStyle/>
        <a:p>
          <a:endParaRPr lang="ru-RU"/>
        </a:p>
      </dgm:t>
    </dgm:pt>
    <dgm:pt modelId="{A7FA8BD2-B38D-43E9-AF6A-4213E247F68B}" type="parTrans" cxnId="{664A7B89-48A9-4AEF-91E6-389016FD8A46}">
      <dgm:prSet/>
      <dgm:spPr/>
      <dgm:t>
        <a:bodyPr/>
        <a:lstStyle/>
        <a:p>
          <a:endParaRPr lang="ru-RU"/>
        </a:p>
      </dgm:t>
    </dgm:pt>
    <dgm:pt modelId="{F0B158FD-DD1D-45AC-A3B0-574716A7CA4A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E6DEB-EA51-4CA3-9EB5-653FD903DDA4}" type="sibTrans" cxnId="{D7CE0FD1-A152-4379-98E0-6DD7EFFC550F}">
      <dgm:prSet/>
      <dgm:spPr/>
      <dgm:t>
        <a:bodyPr/>
        <a:lstStyle/>
        <a:p>
          <a:endParaRPr lang="ru-RU"/>
        </a:p>
      </dgm:t>
    </dgm:pt>
    <dgm:pt modelId="{106C015A-07D3-4C53-83AF-BBA9B107A66D}" type="parTrans" cxnId="{D7CE0FD1-A152-4379-98E0-6DD7EFFC550F}">
      <dgm:prSet/>
      <dgm:spPr/>
      <dgm:t>
        <a:bodyPr/>
        <a:lstStyle/>
        <a:p>
          <a:endParaRPr lang="ru-RU"/>
        </a:p>
      </dgm:t>
    </dgm:pt>
    <dgm:pt modelId="{1452F1B1-E8C8-45DD-A3DA-1C1607D0B61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Рекомендуемые ОКВЭД – 93.1, 93.11-93.13, 93.19 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ОКВЭДы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включающие в себя непосредственное оказание услуги по физическому развитию и физической подготовке, в том числе проведение физкультурных мероприятий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F37E64-38AD-48EE-9BD6-A0463B4AF339}" type="parTrans" cxnId="{3A88D043-0A3F-46EE-969F-2342AB09F5E0}">
      <dgm:prSet/>
      <dgm:spPr/>
      <dgm:t>
        <a:bodyPr/>
        <a:lstStyle/>
        <a:p>
          <a:endParaRPr lang="ru-RU"/>
        </a:p>
      </dgm:t>
    </dgm:pt>
    <dgm:pt modelId="{1D3DC961-A872-48F8-A10B-2923F0DF959A}" type="sibTrans" cxnId="{3A88D043-0A3F-46EE-969F-2342AB09F5E0}">
      <dgm:prSet/>
      <dgm:spPr/>
      <dgm:t>
        <a:bodyPr/>
        <a:lstStyle/>
        <a:p>
          <a:endParaRPr lang="ru-RU"/>
        </a:p>
      </dgm:t>
    </dgm:pt>
    <dgm:pt modelId="{B1736242-D005-42F0-9A0B-A0A3D803DF2D}" type="pres">
      <dgm:prSet presAssocID="{1D16124C-3CEF-4702-B758-25B94317B6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60A59-FC61-4588-82E3-2293E163B308}" type="pres">
      <dgm:prSet presAssocID="{46B19759-CB0F-42C4-BC9E-6486CF554EA7}" presName="composite" presStyleCnt="0"/>
      <dgm:spPr/>
    </dgm:pt>
    <dgm:pt modelId="{75DD392F-2003-4A9A-B99D-D2674DFCA3B2}" type="pres">
      <dgm:prSet presAssocID="{46B19759-CB0F-42C4-BC9E-6486CF554EA7}" presName="parentText" presStyleLbl="alignNode1" presStyleIdx="0" presStyleCnt="3" custScaleY="109945" custLinFactNeighborY="-117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3D321-60B0-4A11-B803-3DEAAFBF904C}" type="pres">
      <dgm:prSet presAssocID="{46B19759-CB0F-42C4-BC9E-6486CF554EA7}" presName="descendantText" presStyleLbl="alignAcc1" presStyleIdx="0" presStyleCnt="3" custScaleX="97756" custScaleY="106115" custLinFactNeighborX="-1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C66E-6975-48F5-B8BA-43E150B2BD0A}" type="pres">
      <dgm:prSet presAssocID="{827D3C09-CCFC-47E0-AA26-E7B8BD9AAB93}" presName="sp" presStyleCnt="0"/>
      <dgm:spPr/>
    </dgm:pt>
    <dgm:pt modelId="{D25806FB-45A1-4131-8770-D4F423E9211D}" type="pres">
      <dgm:prSet presAssocID="{F0B158FD-DD1D-45AC-A3B0-574716A7CA4A}" presName="composite" presStyleCnt="0"/>
      <dgm:spPr/>
    </dgm:pt>
    <dgm:pt modelId="{9C19DF05-B516-428D-86F3-C5D4FD7096D5}" type="pres">
      <dgm:prSet presAssocID="{F0B158FD-DD1D-45AC-A3B0-574716A7CA4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99D54-E528-413A-AE7D-2AC99BAF094D}" type="pres">
      <dgm:prSet presAssocID="{F0B158FD-DD1D-45AC-A3B0-574716A7CA4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A889B-9A92-4202-AD3A-69BB9C3E3950}" type="pres">
      <dgm:prSet presAssocID="{1BCE6DEB-EA51-4CA3-9EB5-653FD903DDA4}" presName="sp" presStyleCnt="0"/>
      <dgm:spPr/>
    </dgm:pt>
    <dgm:pt modelId="{B94FAA05-F86B-499B-A92F-0EBA503335E3}" type="pres">
      <dgm:prSet presAssocID="{0CA2B851-B49F-48D3-82FE-7529EE959C3C}" presName="composite" presStyleCnt="0"/>
      <dgm:spPr/>
    </dgm:pt>
    <dgm:pt modelId="{B6A11D94-69BE-4C75-BE70-116242E5CD13}" type="pres">
      <dgm:prSet presAssocID="{0CA2B851-B49F-48D3-82FE-7529EE959C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A44F1-77E8-46D7-B4C4-72021007CCB0}" type="pres">
      <dgm:prSet presAssocID="{0CA2B851-B49F-48D3-82FE-7529EE959C3C}" presName="descendantText" presStyleLbl="alignAcc1" presStyleIdx="2" presStyleCnt="3" custScaleY="255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8B991A-54FE-4BD0-A52C-EC85C723D827}" type="presOf" srcId="{1D16124C-3CEF-4702-B758-25B94317B6DB}" destId="{B1736242-D005-42F0-9A0B-A0A3D803DF2D}" srcOrd="0" destOrd="0" presId="urn:microsoft.com/office/officeart/2005/8/layout/chevron2"/>
    <dgm:cxn modelId="{3A88D043-0A3F-46EE-969F-2342AB09F5E0}" srcId="{46B19759-CB0F-42C4-BC9E-6486CF554EA7}" destId="{1452F1B1-E8C8-45DD-A3DA-1C1607D0B61D}" srcOrd="1" destOrd="0" parTransId="{6DF37E64-38AD-48EE-9BD6-A0463B4AF339}" sibTransId="{1D3DC961-A872-48F8-A10B-2923F0DF959A}"/>
    <dgm:cxn modelId="{3FC60AC3-FCA4-4DEB-AE84-6DB0177CEA61}" srcId="{1D16124C-3CEF-4702-B758-25B94317B6DB}" destId="{0CA2B851-B49F-48D3-82FE-7529EE959C3C}" srcOrd="2" destOrd="0" parTransId="{CA5E255B-40D8-4CB6-AE8B-371356B4E743}" sibTransId="{46CD15CA-424E-4472-BBB6-D841200FE1A1}"/>
    <dgm:cxn modelId="{9C8F2206-BDB1-4C08-891A-2B5CE864D806}" type="presOf" srcId="{1452F1B1-E8C8-45DD-A3DA-1C1607D0B61D}" destId="{DC43D321-60B0-4A11-B803-3DEAAFBF904C}" srcOrd="0" destOrd="1" presId="urn:microsoft.com/office/officeart/2005/8/layout/chevron2"/>
    <dgm:cxn modelId="{A9B09D1B-FC08-4B20-902B-DC0C6FCF4C2A}" type="presOf" srcId="{0CA2B851-B49F-48D3-82FE-7529EE959C3C}" destId="{B6A11D94-69BE-4C75-BE70-116242E5CD13}" srcOrd="0" destOrd="0" presId="urn:microsoft.com/office/officeart/2005/8/layout/chevron2"/>
    <dgm:cxn modelId="{DD5DA254-E5EB-451E-9478-5CF6978B2C62}" srcId="{0CA2B851-B49F-48D3-82FE-7529EE959C3C}" destId="{A7C55780-71FC-41C6-8D74-939C8ACAE35E}" srcOrd="0" destOrd="0" parTransId="{DA3EB35B-E9FA-4675-881A-E0B36505EB22}" sibTransId="{8F91421C-D39F-40F1-9B0F-AD01DF587FAE}"/>
    <dgm:cxn modelId="{831955F1-DDB8-4CDD-A745-85261B5C6F3C}" type="presOf" srcId="{F0B158FD-DD1D-45AC-A3B0-574716A7CA4A}" destId="{9C19DF05-B516-428D-86F3-C5D4FD7096D5}" srcOrd="0" destOrd="0" presId="urn:microsoft.com/office/officeart/2005/8/layout/chevron2"/>
    <dgm:cxn modelId="{8C649035-F68B-43C7-93BD-41B41A0B7E97}" type="presOf" srcId="{46B19759-CB0F-42C4-BC9E-6486CF554EA7}" destId="{75DD392F-2003-4A9A-B99D-D2674DFCA3B2}" srcOrd="0" destOrd="0" presId="urn:microsoft.com/office/officeart/2005/8/layout/chevron2"/>
    <dgm:cxn modelId="{CBE09AC7-2627-4E43-8D39-B6B27556D4B9}" type="presOf" srcId="{A7C55780-71FC-41C6-8D74-939C8ACAE35E}" destId="{FA7A44F1-77E8-46D7-B4C4-72021007CCB0}" srcOrd="0" destOrd="0" presId="urn:microsoft.com/office/officeart/2005/8/layout/chevron2"/>
    <dgm:cxn modelId="{24886BAB-D557-40FD-916C-987405868423}" srcId="{46B19759-CB0F-42C4-BC9E-6486CF554EA7}" destId="{962E5E4A-3C1F-44ED-B1A3-7C82E1F7F36D}" srcOrd="0" destOrd="0" parTransId="{7813B606-54B6-4345-A0AC-A924B5E2698F}" sibTransId="{DED036DD-FF03-4B66-A474-AE560B448D24}"/>
    <dgm:cxn modelId="{62BB2A37-5916-48DC-AB73-80D5C7014532}" srcId="{1D16124C-3CEF-4702-B758-25B94317B6DB}" destId="{46B19759-CB0F-42C4-BC9E-6486CF554EA7}" srcOrd="0" destOrd="0" parTransId="{251FB6D2-949C-4E4F-A72A-77C6BC80519E}" sibTransId="{827D3C09-CCFC-47E0-AA26-E7B8BD9AAB93}"/>
    <dgm:cxn modelId="{664A7B89-48A9-4AEF-91E6-389016FD8A46}" srcId="{F0B158FD-DD1D-45AC-A3B0-574716A7CA4A}" destId="{86194D7A-6C42-4BFF-84E5-2A20E58DCB6B}" srcOrd="0" destOrd="0" parTransId="{A7FA8BD2-B38D-43E9-AF6A-4213E247F68B}" sibTransId="{E7477415-EACC-4F16-8726-DE1106C44D6A}"/>
    <dgm:cxn modelId="{D7CE0FD1-A152-4379-98E0-6DD7EFFC550F}" srcId="{1D16124C-3CEF-4702-B758-25B94317B6DB}" destId="{F0B158FD-DD1D-45AC-A3B0-574716A7CA4A}" srcOrd="1" destOrd="0" parTransId="{106C015A-07D3-4C53-83AF-BBA9B107A66D}" sibTransId="{1BCE6DEB-EA51-4CA3-9EB5-653FD903DDA4}"/>
    <dgm:cxn modelId="{C71DBD9C-1871-417C-97C5-FAAD092B4AC8}" type="presOf" srcId="{962E5E4A-3C1F-44ED-B1A3-7C82E1F7F36D}" destId="{DC43D321-60B0-4A11-B803-3DEAAFBF904C}" srcOrd="0" destOrd="0" presId="urn:microsoft.com/office/officeart/2005/8/layout/chevron2"/>
    <dgm:cxn modelId="{1A3C7593-0AC3-498E-9C1C-1A328FFB9EF9}" type="presOf" srcId="{86194D7A-6C42-4BFF-84E5-2A20E58DCB6B}" destId="{71899D54-E528-413A-AE7D-2AC99BAF094D}" srcOrd="0" destOrd="0" presId="urn:microsoft.com/office/officeart/2005/8/layout/chevron2"/>
    <dgm:cxn modelId="{E4EEA9C0-10D8-44B4-9E54-4635F98B6B27}" type="presParOf" srcId="{B1736242-D005-42F0-9A0B-A0A3D803DF2D}" destId="{CA960A59-FC61-4588-82E3-2293E163B308}" srcOrd="0" destOrd="0" presId="urn:microsoft.com/office/officeart/2005/8/layout/chevron2"/>
    <dgm:cxn modelId="{CAB9097D-1C9B-4058-9E25-8619AAC75F30}" type="presParOf" srcId="{CA960A59-FC61-4588-82E3-2293E163B308}" destId="{75DD392F-2003-4A9A-B99D-D2674DFCA3B2}" srcOrd="0" destOrd="0" presId="urn:microsoft.com/office/officeart/2005/8/layout/chevron2"/>
    <dgm:cxn modelId="{8D09E430-89CF-4517-962C-3F7089B6B289}" type="presParOf" srcId="{CA960A59-FC61-4588-82E3-2293E163B308}" destId="{DC43D321-60B0-4A11-B803-3DEAAFBF904C}" srcOrd="1" destOrd="0" presId="urn:microsoft.com/office/officeart/2005/8/layout/chevron2"/>
    <dgm:cxn modelId="{9EACB2F9-F455-4318-B7B7-99E83107F30D}" type="presParOf" srcId="{B1736242-D005-42F0-9A0B-A0A3D803DF2D}" destId="{E52AC66E-6975-48F5-B8BA-43E150B2BD0A}" srcOrd="1" destOrd="0" presId="urn:microsoft.com/office/officeart/2005/8/layout/chevron2"/>
    <dgm:cxn modelId="{6C774C1F-5044-4ABA-9450-D91779A8AF9D}" type="presParOf" srcId="{B1736242-D005-42F0-9A0B-A0A3D803DF2D}" destId="{D25806FB-45A1-4131-8770-D4F423E9211D}" srcOrd="2" destOrd="0" presId="urn:microsoft.com/office/officeart/2005/8/layout/chevron2"/>
    <dgm:cxn modelId="{DD3DB401-78EA-4295-982F-EDB32EECA786}" type="presParOf" srcId="{D25806FB-45A1-4131-8770-D4F423E9211D}" destId="{9C19DF05-B516-428D-86F3-C5D4FD7096D5}" srcOrd="0" destOrd="0" presId="urn:microsoft.com/office/officeart/2005/8/layout/chevron2"/>
    <dgm:cxn modelId="{6E518130-1727-4CC2-8C71-C0DDC49B4419}" type="presParOf" srcId="{D25806FB-45A1-4131-8770-D4F423E9211D}" destId="{71899D54-E528-413A-AE7D-2AC99BAF094D}" srcOrd="1" destOrd="0" presId="urn:microsoft.com/office/officeart/2005/8/layout/chevron2"/>
    <dgm:cxn modelId="{F1502CA0-D526-4D16-8E2D-C3DFBE76995A}" type="presParOf" srcId="{B1736242-D005-42F0-9A0B-A0A3D803DF2D}" destId="{326A889B-9A92-4202-AD3A-69BB9C3E3950}" srcOrd="3" destOrd="0" presId="urn:microsoft.com/office/officeart/2005/8/layout/chevron2"/>
    <dgm:cxn modelId="{F9B30453-7E57-42AC-A5E4-232BBFE92781}" type="presParOf" srcId="{B1736242-D005-42F0-9A0B-A0A3D803DF2D}" destId="{B94FAA05-F86B-499B-A92F-0EBA503335E3}" srcOrd="4" destOrd="0" presId="urn:microsoft.com/office/officeart/2005/8/layout/chevron2"/>
    <dgm:cxn modelId="{D19F3D17-558B-4972-A6D8-897E55C19563}" type="presParOf" srcId="{B94FAA05-F86B-499B-A92F-0EBA503335E3}" destId="{B6A11D94-69BE-4C75-BE70-116242E5CD13}" srcOrd="0" destOrd="0" presId="urn:microsoft.com/office/officeart/2005/8/layout/chevron2"/>
    <dgm:cxn modelId="{01ABEA87-F1D3-4E3F-AA2A-FFBFE777AF1C}" type="presParOf" srcId="{B94FAA05-F86B-499B-A92F-0EBA503335E3}" destId="{FA7A44F1-77E8-46D7-B4C4-72021007CC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22AC02DF-5BBE-4E68-8B11-754BDC80014B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полноту, достоверность и соответствие критерием, указанным </a:t>
          </a:r>
          <a:b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2 Правил Постановления</a:t>
          </a:r>
          <a:endParaRPr lang="ru-RU" sz="2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8313" custScaleY="34289" custLinFactNeighborX="-68604" custLinFactNeighborY="-41305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68494" custScaleY="40574" custLinFactNeighborX="-1427" custLinFactNeighborY="-49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58897316-76C4-4D5C-8198-DCD9D8CAC8A5}" type="presOf" srcId="{1C5957B1-0EBA-4261-BCB8-35351BC30BD7}" destId="{56B62F46-3C73-432A-B12F-5F32713C484A}" srcOrd="0" destOrd="0" presId="urn:microsoft.com/office/officeart/2005/8/layout/lProcess3"/>
    <dgm:cxn modelId="{372F7C58-594E-4FD6-ABD5-C05AF8E0FA74}" type="presOf" srcId="{8EC90BD5-A587-4CAD-80E5-D7DBB0A5B8A4}" destId="{6789B21C-01AC-429B-A926-8B5AEA97AC26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D0349E38-5D33-41C6-B7AE-CD4D60BCBAC0}" type="presOf" srcId="{2067919C-8F4C-4751-A642-6572CD9C1546}" destId="{FA9F6D98-5768-4D36-A5E7-58B593500F15}" srcOrd="0" destOrd="0" presId="urn:microsoft.com/office/officeart/2005/8/layout/lProcess3"/>
    <dgm:cxn modelId="{88D08779-72A3-418F-830E-56F4D39ADA2E}" type="presParOf" srcId="{6789B21C-01AC-429B-A926-8B5AEA97AC26}" destId="{96DD5361-5E9B-442A-B36B-E68C796E8DB7}" srcOrd="0" destOrd="0" presId="urn:microsoft.com/office/officeart/2005/8/layout/lProcess3"/>
    <dgm:cxn modelId="{ADE41978-92C1-4544-B678-16D530C49765}" type="presParOf" srcId="{96DD5361-5E9B-442A-B36B-E68C796E8DB7}" destId="{FA9F6D98-5768-4D36-A5E7-58B593500F15}" srcOrd="0" destOrd="0" presId="urn:microsoft.com/office/officeart/2005/8/layout/lProcess3"/>
    <dgm:cxn modelId="{F212E395-079D-47A4-B6EE-BD8EDEF859EC}" type="presParOf" srcId="{96DD5361-5E9B-442A-B36B-E68C796E8DB7}" destId="{5E30369A-9030-44F7-82B1-9DDD8975926E}" srcOrd="1" destOrd="0" presId="urn:microsoft.com/office/officeart/2005/8/layout/lProcess3"/>
    <dgm:cxn modelId="{4702EDF2-6FD3-4F12-8228-6E52A4298601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16124C-3CEF-4702-B758-25B94317B6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E5E4A-3C1F-44ED-B1A3-7C82E1F7F36D}">
      <dgm:prSet phldrT="[Текст]" custT="1"/>
      <dgm:spPr/>
      <dgm:t>
        <a:bodyPr/>
        <a:lstStyle/>
        <a:p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ИП, самостоятельно оказывающего услуги – документы подтверждающие наличие образования в области физической культуры и спорта: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13B606-54B6-4345-A0AC-A924B5E2698F}" type="parTrans" cxnId="{24886BAB-D557-40FD-916C-987405868423}">
      <dgm:prSet/>
      <dgm:spPr/>
      <dgm:t>
        <a:bodyPr/>
        <a:lstStyle/>
        <a:p>
          <a:endParaRPr lang="ru-RU"/>
        </a:p>
      </dgm:t>
    </dgm:pt>
    <dgm:pt modelId="{DED036DD-FF03-4B66-A474-AE560B448D24}" type="sibTrans" cxnId="{24886BAB-D557-40FD-916C-987405868423}">
      <dgm:prSet/>
      <dgm:spPr/>
      <dgm:t>
        <a:bodyPr/>
        <a:lstStyle/>
        <a:p>
          <a:endParaRPr lang="ru-RU"/>
        </a:p>
      </dgm:t>
    </dgm:pt>
    <dgm:pt modelId="{46B19759-CB0F-42C4-BC9E-6486CF554EA7}">
      <dgm:prSet phldrT="[Текст]" custT="1"/>
      <dgm:spPr/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г)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D3C09-CCFC-47E0-AA26-E7B8BD9AAB93}" type="sibTrans" cxnId="{62BB2A37-5916-48DC-AB73-80D5C7014532}">
      <dgm:prSet/>
      <dgm:spPr/>
      <dgm:t>
        <a:bodyPr/>
        <a:lstStyle/>
        <a:p>
          <a:endParaRPr lang="ru-RU"/>
        </a:p>
      </dgm:t>
    </dgm:pt>
    <dgm:pt modelId="{251FB6D2-949C-4E4F-A72A-77C6BC80519E}" type="parTrans" cxnId="{62BB2A37-5916-48DC-AB73-80D5C7014532}">
      <dgm:prSet/>
      <dgm:spPr/>
      <dgm:t>
        <a:bodyPr/>
        <a:lstStyle/>
        <a:p>
          <a:endParaRPr lang="ru-RU"/>
        </a:p>
      </dgm:t>
    </dgm:pt>
    <dgm:pt modelId="{86194D7A-6C42-4BFF-84E5-2A20E58DCB6B}">
      <dgm:prSet phldrT="[Текст]" custT="1"/>
      <dgm:spPr/>
      <dgm:t>
        <a:bodyPr/>
        <a:lstStyle/>
        <a:p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отсутствия ФСО, ИП в реестре недобросовестных поставщиков (подрядчиков, исполнителей) осуществляется на официальном сайте Единой информационной системы в сфере закупок 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https://zakupki.gov.ru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77415-EACC-4F16-8726-DE1106C44D6A}" type="sibTrans" cxnId="{664A7B89-48A9-4AEF-91E6-389016FD8A46}">
      <dgm:prSet/>
      <dgm:spPr/>
      <dgm:t>
        <a:bodyPr/>
        <a:lstStyle/>
        <a:p>
          <a:endParaRPr lang="ru-RU"/>
        </a:p>
      </dgm:t>
    </dgm:pt>
    <dgm:pt modelId="{A7FA8BD2-B38D-43E9-AF6A-4213E247F68B}" type="parTrans" cxnId="{664A7B89-48A9-4AEF-91E6-389016FD8A46}">
      <dgm:prSet/>
      <dgm:spPr/>
      <dgm:t>
        <a:bodyPr/>
        <a:lstStyle/>
        <a:p>
          <a:endParaRPr lang="ru-RU"/>
        </a:p>
      </dgm:t>
    </dgm:pt>
    <dgm:pt modelId="{F0B158FD-DD1D-45AC-A3B0-574716A7CA4A}">
      <dgm:prSet phldrT="[Текст]" custT="1"/>
      <dgm:spPr/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д)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E6DEB-EA51-4CA3-9EB5-653FD903DDA4}" type="sibTrans" cxnId="{D7CE0FD1-A152-4379-98E0-6DD7EFFC550F}">
      <dgm:prSet/>
      <dgm:spPr/>
      <dgm:t>
        <a:bodyPr/>
        <a:lstStyle/>
        <a:p>
          <a:endParaRPr lang="ru-RU"/>
        </a:p>
      </dgm:t>
    </dgm:pt>
    <dgm:pt modelId="{106C015A-07D3-4C53-83AF-BBA9B107A66D}" type="parTrans" cxnId="{D7CE0FD1-A152-4379-98E0-6DD7EFFC550F}">
      <dgm:prSet/>
      <dgm:spPr/>
      <dgm:t>
        <a:bodyPr/>
        <a:lstStyle/>
        <a:p>
          <a:endParaRPr lang="ru-RU"/>
        </a:p>
      </dgm:t>
    </dgm:pt>
    <dgm:pt modelId="{C27DC982-7ECB-4CCC-9F3B-956436AFF87B}">
      <dgm:prSet custT="1"/>
      <dgm:spPr/>
      <dgm:t>
        <a:bodyPr/>
        <a:lstStyle/>
        <a:p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D7FE1-D6EC-4167-BAC4-E4359EC0312B}" type="parTrans" cxnId="{EACF68AF-710F-47C3-AC6B-54344429185F}">
      <dgm:prSet/>
      <dgm:spPr/>
      <dgm:t>
        <a:bodyPr/>
        <a:lstStyle/>
        <a:p>
          <a:endParaRPr lang="ru-RU"/>
        </a:p>
      </dgm:t>
    </dgm:pt>
    <dgm:pt modelId="{A748B749-3FF7-47C8-8E74-C887394E27F9}" type="sibTrans" cxnId="{EACF68AF-710F-47C3-AC6B-54344429185F}">
      <dgm:prSet/>
      <dgm:spPr/>
      <dgm:t>
        <a:bodyPr/>
        <a:lstStyle/>
        <a:p>
          <a:endParaRPr lang="ru-RU"/>
        </a:p>
      </dgm:t>
    </dgm:pt>
    <dgm:pt modelId="{9B2E2FA4-501C-434A-ADD7-1B0D83C4DADA}">
      <dgm:prSet phldrT="[Текст]" custT="1"/>
      <dgm:spPr/>
      <dgm:t>
        <a:bodyPr/>
        <a:lstStyle/>
        <a:p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7EB6C5-6094-4757-B35A-D15B32C23531}" type="parTrans" cxnId="{32F226F1-921C-41DF-BE87-BFE9955F263E}">
      <dgm:prSet/>
      <dgm:spPr/>
      <dgm:t>
        <a:bodyPr/>
        <a:lstStyle/>
        <a:p>
          <a:endParaRPr lang="ru-RU"/>
        </a:p>
      </dgm:t>
    </dgm:pt>
    <dgm:pt modelId="{F760542A-C0AF-4378-B964-EBE4033EB979}" type="sibTrans" cxnId="{32F226F1-921C-41DF-BE87-BFE9955F263E}">
      <dgm:prSet/>
      <dgm:spPr/>
      <dgm:t>
        <a:bodyPr/>
        <a:lstStyle/>
        <a:p>
          <a:endParaRPr lang="ru-RU"/>
        </a:p>
      </dgm:t>
    </dgm:pt>
    <dgm:pt modelId="{B1736242-D005-42F0-9A0B-A0A3D803DF2D}" type="pres">
      <dgm:prSet presAssocID="{1D16124C-3CEF-4702-B758-25B94317B6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60A59-FC61-4588-82E3-2293E163B308}" type="pres">
      <dgm:prSet presAssocID="{46B19759-CB0F-42C4-BC9E-6486CF554EA7}" presName="composite" presStyleCnt="0"/>
      <dgm:spPr/>
    </dgm:pt>
    <dgm:pt modelId="{75DD392F-2003-4A9A-B99D-D2674DFCA3B2}" type="pres">
      <dgm:prSet presAssocID="{46B19759-CB0F-42C4-BC9E-6486CF554EA7}" presName="parentText" presStyleLbl="alignNode1" presStyleIdx="0" presStyleCnt="2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3D321-60B0-4A11-B803-3DEAAFBF904C}" type="pres">
      <dgm:prSet presAssocID="{46B19759-CB0F-42C4-BC9E-6486CF554EA7}" presName="descendantText" presStyleLbl="alignAcc1" presStyleIdx="0" presStyleCnt="2" custScaleY="157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C66E-6975-48F5-B8BA-43E150B2BD0A}" type="pres">
      <dgm:prSet presAssocID="{827D3C09-CCFC-47E0-AA26-E7B8BD9AAB93}" presName="sp" presStyleCnt="0"/>
      <dgm:spPr/>
    </dgm:pt>
    <dgm:pt modelId="{D25806FB-45A1-4131-8770-D4F423E9211D}" type="pres">
      <dgm:prSet presAssocID="{F0B158FD-DD1D-45AC-A3B0-574716A7CA4A}" presName="composite" presStyleCnt="0"/>
      <dgm:spPr/>
    </dgm:pt>
    <dgm:pt modelId="{9C19DF05-B516-428D-86F3-C5D4FD7096D5}" type="pres">
      <dgm:prSet presAssocID="{F0B158FD-DD1D-45AC-A3B0-574716A7CA4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99D54-E528-413A-AE7D-2AC99BAF094D}" type="pres">
      <dgm:prSet presAssocID="{F0B158FD-DD1D-45AC-A3B0-574716A7CA4A}" presName="descendantText" presStyleLbl="alignAcc1" presStyleIdx="1" presStyleCnt="2" custScaleY="135976" custLinFactNeighborY="19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F226F1-921C-41DF-BE87-BFE9955F263E}" srcId="{46B19759-CB0F-42C4-BC9E-6486CF554EA7}" destId="{9B2E2FA4-501C-434A-ADD7-1B0D83C4DADA}" srcOrd="0" destOrd="0" parTransId="{7B7EB6C5-6094-4757-B35A-D15B32C23531}" sibTransId="{F760542A-C0AF-4378-B964-EBE4033EB979}"/>
    <dgm:cxn modelId="{F563BC89-2AD2-4A2A-A438-DB86C82F00B8}" type="presOf" srcId="{F0B158FD-DD1D-45AC-A3B0-574716A7CA4A}" destId="{9C19DF05-B516-428D-86F3-C5D4FD7096D5}" srcOrd="0" destOrd="0" presId="urn:microsoft.com/office/officeart/2005/8/layout/chevron2"/>
    <dgm:cxn modelId="{29423BE9-96C0-459A-9A2C-8DEA636FC2AF}" type="presOf" srcId="{C27DC982-7ECB-4CCC-9F3B-956436AFF87B}" destId="{DC43D321-60B0-4A11-B803-3DEAAFBF904C}" srcOrd="0" destOrd="2" presId="urn:microsoft.com/office/officeart/2005/8/layout/chevron2"/>
    <dgm:cxn modelId="{6215EBE8-B580-46E0-864F-C5CE7A89F350}" type="presOf" srcId="{46B19759-CB0F-42C4-BC9E-6486CF554EA7}" destId="{75DD392F-2003-4A9A-B99D-D2674DFCA3B2}" srcOrd="0" destOrd="0" presId="urn:microsoft.com/office/officeart/2005/8/layout/chevron2"/>
    <dgm:cxn modelId="{7BFDFBBA-ACFB-452C-B373-08D16D7F6741}" type="presOf" srcId="{962E5E4A-3C1F-44ED-B1A3-7C82E1F7F36D}" destId="{DC43D321-60B0-4A11-B803-3DEAAFBF904C}" srcOrd="0" destOrd="1" presId="urn:microsoft.com/office/officeart/2005/8/layout/chevron2"/>
    <dgm:cxn modelId="{B6408FD2-8DD5-4AA6-8C1D-A94A2CD0BC4C}" type="presOf" srcId="{86194D7A-6C42-4BFF-84E5-2A20E58DCB6B}" destId="{71899D54-E528-413A-AE7D-2AC99BAF094D}" srcOrd="0" destOrd="0" presId="urn:microsoft.com/office/officeart/2005/8/layout/chevron2"/>
    <dgm:cxn modelId="{D7CE0FD1-A152-4379-98E0-6DD7EFFC550F}" srcId="{1D16124C-3CEF-4702-B758-25B94317B6DB}" destId="{F0B158FD-DD1D-45AC-A3B0-574716A7CA4A}" srcOrd="1" destOrd="0" parTransId="{106C015A-07D3-4C53-83AF-BBA9B107A66D}" sibTransId="{1BCE6DEB-EA51-4CA3-9EB5-653FD903DDA4}"/>
    <dgm:cxn modelId="{664A7B89-48A9-4AEF-91E6-389016FD8A46}" srcId="{F0B158FD-DD1D-45AC-A3B0-574716A7CA4A}" destId="{86194D7A-6C42-4BFF-84E5-2A20E58DCB6B}" srcOrd="0" destOrd="0" parTransId="{A7FA8BD2-B38D-43E9-AF6A-4213E247F68B}" sibTransId="{E7477415-EACC-4F16-8726-DE1106C44D6A}"/>
    <dgm:cxn modelId="{62BB2A37-5916-48DC-AB73-80D5C7014532}" srcId="{1D16124C-3CEF-4702-B758-25B94317B6DB}" destId="{46B19759-CB0F-42C4-BC9E-6486CF554EA7}" srcOrd="0" destOrd="0" parTransId="{251FB6D2-949C-4E4F-A72A-77C6BC80519E}" sibTransId="{827D3C09-CCFC-47E0-AA26-E7B8BD9AAB93}"/>
    <dgm:cxn modelId="{F42A4161-B5A0-44DB-BA6A-98C672EA74EA}" type="presOf" srcId="{1D16124C-3CEF-4702-B758-25B94317B6DB}" destId="{B1736242-D005-42F0-9A0B-A0A3D803DF2D}" srcOrd="0" destOrd="0" presId="urn:microsoft.com/office/officeart/2005/8/layout/chevron2"/>
    <dgm:cxn modelId="{1C06C194-6A46-422B-96A7-F4C19F4EF5A2}" type="presOf" srcId="{9B2E2FA4-501C-434A-ADD7-1B0D83C4DADA}" destId="{DC43D321-60B0-4A11-B803-3DEAAFBF904C}" srcOrd="0" destOrd="0" presId="urn:microsoft.com/office/officeart/2005/8/layout/chevron2"/>
    <dgm:cxn modelId="{24886BAB-D557-40FD-916C-987405868423}" srcId="{46B19759-CB0F-42C4-BC9E-6486CF554EA7}" destId="{962E5E4A-3C1F-44ED-B1A3-7C82E1F7F36D}" srcOrd="1" destOrd="0" parTransId="{7813B606-54B6-4345-A0AC-A924B5E2698F}" sibTransId="{DED036DD-FF03-4B66-A474-AE560B448D24}"/>
    <dgm:cxn modelId="{EACF68AF-710F-47C3-AC6B-54344429185F}" srcId="{46B19759-CB0F-42C4-BC9E-6486CF554EA7}" destId="{C27DC982-7ECB-4CCC-9F3B-956436AFF87B}" srcOrd="2" destOrd="0" parTransId="{423D7FE1-D6EC-4167-BAC4-E4359EC0312B}" sibTransId="{A748B749-3FF7-47C8-8E74-C887394E27F9}"/>
    <dgm:cxn modelId="{1BCC2489-6827-4B48-B444-271BF628C484}" type="presParOf" srcId="{B1736242-D005-42F0-9A0B-A0A3D803DF2D}" destId="{CA960A59-FC61-4588-82E3-2293E163B308}" srcOrd="0" destOrd="0" presId="urn:microsoft.com/office/officeart/2005/8/layout/chevron2"/>
    <dgm:cxn modelId="{502DEA99-F4D0-4432-BA0B-E514A7F089BD}" type="presParOf" srcId="{CA960A59-FC61-4588-82E3-2293E163B308}" destId="{75DD392F-2003-4A9A-B99D-D2674DFCA3B2}" srcOrd="0" destOrd="0" presId="urn:microsoft.com/office/officeart/2005/8/layout/chevron2"/>
    <dgm:cxn modelId="{472F6066-80DC-453F-AB7E-96487D185323}" type="presParOf" srcId="{CA960A59-FC61-4588-82E3-2293E163B308}" destId="{DC43D321-60B0-4A11-B803-3DEAAFBF904C}" srcOrd="1" destOrd="0" presId="urn:microsoft.com/office/officeart/2005/8/layout/chevron2"/>
    <dgm:cxn modelId="{E8C800A4-67DF-4091-9E8A-7BBD505099A5}" type="presParOf" srcId="{B1736242-D005-42F0-9A0B-A0A3D803DF2D}" destId="{E52AC66E-6975-48F5-B8BA-43E150B2BD0A}" srcOrd="1" destOrd="0" presId="urn:microsoft.com/office/officeart/2005/8/layout/chevron2"/>
    <dgm:cxn modelId="{F179C27F-BDCD-417C-AE04-3C9B78694996}" type="presParOf" srcId="{B1736242-D005-42F0-9A0B-A0A3D803DF2D}" destId="{D25806FB-45A1-4131-8770-D4F423E9211D}" srcOrd="2" destOrd="0" presId="urn:microsoft.com/office/officeart/2005/8/layout/chevron2"/>
    <dgm:cxn modelId="{132C44D5-D9B9-4F27-AA73-151BAC854F6A}" type="presParOf" srcId="{D25806FB-45A1-4131-8770-D4F423E9211D}" destId="{9C19DF05-B516-428D-86F3-C5D4FD7096D5}" srcOrd="0" destOrd="0" presId="urn:microsoft.com/office/officeart/2005/8/layout/chevron2"/>
    <dgm:cxn modelId="{26A3F6DA-103A-46E9-BB4B-87AE97C830C3}" type="presParOf" srcId="{D25806FB-45A1-4131-8770-D4F423E9211D}" destId="{71899D54-E528-413A-AE7D-2AC99BAF09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A513734-5652-4D60-93BA-B3D76476BDFA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4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перечня </a:t>
          </a:r>
          <a:b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ФСО, ИП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3039" custScaleY="34289" custLinFactNeighborX="-61368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0856" custScaleY="40148" custLinFactNeighborX="6422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BA79F8-DC67-4011-9411-CE81F231AD95}" type="presOf" srcId="{8EC90BD5-A587-4CAD-80E5-D7DBB0A5B8A4}" destId="{6789B21C-01AC-429B-A926-8B5AEA97AC26}" srcOrd="0" destOrd="0" presId="urn:microsoft.com/office/officeart/2005/8/layout/lProcess3"/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6E1DE81-315A-4609-B707-3AE12F34BF69}" type="presOf" srcId="{1C5957B1-0EBA-4261-BCB8-35351BC30BD7}" destId="{56B62F46-3C73-432A-B12F-5F32713C484A}" srcOrd="0" destOrd="0" presId="urn:microsoft.com/office/officeart/2005/8/layout/lProcess3"/>
    <dgm:cxn modelId="{BE25E2B5-95F2-4AAC-9984-7DD5163B4F0E}" type="presOf" srcId="{2067919C-8F4C-4751-A642-6572CD9C1546}" destId="{FA9F6D98-5768-4D36-A5E7-58B593500F15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65AA978D-5E0D-4706-825F-A1595E3F0F81}" type="presParOf" srcId="{6789B21C-01AC-429B-A926-8B5AEA97AC26}" destId="{96DD5361-5E9B-442A-B36B-E68C796E8DB7}" srcOrd="0" destOrd="0" presId="urn:microsoft.com/office/officeart/2005/8/layout/lProcess3"/>
    <dgm:cxn modelId="{FD5B648F-2C70-4036-B9A7-30BE0000311C}" type="presParOf" srcId="{96DD5361-5E9B-442A-B36B-E68C796E8DB7}" destId="{FA9F6D98-5768-4D36-A5E7-58B593500F15}" srcOrd="0" destOrd="0" presId="urn:microsoft.com/office/officeart/2005/8/layout/lProcess3"/>
    <dgm:cxn modelId="{1065512E-3954-406B-A1DE-E2483A042FBE}" type="presParOf" srcId="{96DD5361-5E9B-442A-B36B-E68C796E8DB7}" destId="{5E30369A-9030-44F7-82B1-9DDD8975926E}" srcOrd="1" destOrd="0" presId="urn:microsoft.com/office/officeart/2005/8/layout/lProcess3"/>
    <dgm:cxn modelId="{C7EDC80E-41D8-436B-913D-B6F6F4108409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D48C7-D1CE-4363-A686-92A5AFC2606E}">
      <dsp:nvSpPr>
        <dsp:cNvPr id="0" name=""/>
        <dsp:cNvSpPr/>
      </dsp:nvSpPr>
      <dsp:spPr>
        <a:xfrm>
          <a:off x="2032356" y="0"/>
          <a:ext cx="3872452" cy="1678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1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71670" y="0"/>
        <a:ext cx="2193824" cy="1678628"/>
      </dsp:txXfrm>
    </dsp:sp>
    <dsp:sp modelId="{80E9BB7A-FB98-4435-ABD0-19E635EA8E45}">
      <dsp:nvSpPr>
        <dsp:cNvPr id="0" name=""/>
        <dsp:cNvSpPr/>
      </dsp:nvSpPr>
      <dsp:spPr>
        <a:xfrm>
          <a:off x="6289902" y="103865"/>
          <a:ext cx="3985545" cy="15663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организаций: рассылка, работа со СМИ, региональные печатные </a:t>
          </a:r>
          <a:b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электронные источники информации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73074" y="103865"/>
        <a:ext cx="2419201" cy="1566344"/>
      </dsp:txXfrm>
    </dsp:sp>
    <dsp:sp modelId="{D984CFF3-5324-4B4D-95B3-EE82F7D219F5}">
      <dsp:nvSpPr>
        <dsp:cNvPr id="0" name=""/>
        <dsp:cNvSpPr/>
      </dsp:nvSpPr>
      <dsp:spPr>
        <a:xfrm>
          <a:off x="6201768" y="2151700"/>
          <a:ext cx="3985545" cy="8332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документов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ФСО, ИП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16.10.2021 г.</a:t>
          </a:r>
        </a:p>
      </dsp:txBody>
      <dsp:txXfrm>
        <a:off x="6618390" y="2151700"/>
        <a:ext cx="3152301" cy="833244"/>
      </dsp:txXfrm>
    </dsp:sp>
    <dsp:sp modelId="{1162D688-0F56-4DDE-923C-9F355A19535B}">
      <dsp:nvSpPr>
        <dsp:cNvPr id="0" name=""/>
        <dsp:cNvSpPr/>
      </dsp:nvSpPr>
      <dsp:spPr>
        <a:xfrm>
          <a:off x="1926466" y="2097724"/>
          <a:ext cx="3978343" cy="9313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2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2118" y="2097724"/>
        <a:ext cx="3047040" cy="9313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1772" y="0"/>
          <a:ext cx="3606248" cy="1509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5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6434" y="0"/>
        <a:ext cx="2096925" cy="1509323"/>
      </dsp:txXfrm>
    </dsp:sp>
    <dsp:sp modelId="{56B62F46-3C73-432A-B12F-5F32713C484A}">
      <dsp:nvSpPr>
        <dsp:cNvPr id="0" name=""/>
        <dsp:cNvSpPr/>
      </dsp:nvSpPr>
      <dsp:spPr>
        <a:xfrm>
          <a:off x="3289093" y="0"/>
          <a:ext cx="7257399" cy="148919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отказа во включении ФСО, ИП в перечень,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3691" y="0"/>
        <a:ext cx="5768203" cy="14891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BE04-7721-45FA-8E54-71B08697AFF7}">
      <dsp:nvSpPr>
        <dsp:cNvPr id="0" name=""/>
        <dsp:cNvSpPr/>
      </dsp:nvSpPr>
      <dsp:spPr>
        <a:xfrm>
          <a:off x="24508" y="1887966"/>
          <a:ext cx="2189031" cy="57655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3200" kern="1200" dirty="0">
            <a:solidFill>
              <a:schemeClr val="bg1"/>
            </a:solidFill>
          </a:endParaRPr>
        </a:p>
      </dsp:txBody>
      <dsp:txXfrm>
        <a:off x="41395" y="1904853"/>
        <a:ext cx="2155257" cy="542780"/>
      </dsp:txXfrm>
    </dsp:sp>
    <dsp:sp modelId="{FD27DFB0-AEC6-4AE4-AC6F-9D7F48C517F8}">
      <dsp:nvSpPr>
        <dsp:cNvPr id="0" name=""/>
        <dsp:cNvSpPr/>
      </dsp:nvSpPr>
      <dsp:spPr>
        <a:xfrm rot="18751947">
          <a:off x="1901112" y="1431946"/>
          <a:ext cx="1928609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928609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817201" y="1417437"/>
        <a:ext cx="96430" cy="96430"/>
      </dsp:txXfrm>
    </dsp:sp>
    <dsp:sp modelId="{27208B68-4F97-46E6-A1A2-70B7DC973291}">
      <dsp:nvSpPr>
        <dsp:cNvPr id="0" name=""/>
        <dsp:cNvSpPr/>
      </dsp:nvSpPr>
      <dsp:spPr>
        <a:xfrm>
          <a:off x="3517294" y="364416"/>
          <a:ext cx="3355907" cy="781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критериям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2 Правил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0177" y="387299"/>
        <a:ext cx="3310141" cy="735524"/>
      </dsp:txXfrm>
    </dsp:sp>
    <dsp:sp modelId="{59C9B090-A622-448D-B1E5-31EE0C6D0759}">
      <dsp:nvSpPr>
        <dsp:cNvPr id="0" name=""/>
        <dsp:cNvSpPr/>
      </dsp:nvSpPr>
      <dsp:spPr>
        <a:xfrm rot="25199">
          <a:off x="2213523" y="2147045"/>
          <a:ext cx="1229886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229886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97719" y="2150004"/>
        <a:ext cx="61494" cy="61494"/>
      </dsp:txXfrm>
    </dsp:sp>
    <dsp:sp modelId="{DAE02F6E-350F-4052-B8B8-0C1DFC730B61}">
      <dsp:nvSpPr>
        <dsp:cNvPr id="0" name=""/>
        <dsp:cNvSpPr/>
      </dsp:nvSpPr>
      <dsp:spPr>
        <a:xfrm>
          <a:off x="3443392" y="1624850"/>
          <a:ext cx="3424535" cy="112081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Непредставление/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документов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 полном объеме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6220" y="1657678"/>
        <a:ext cx="3358879" cy="1055160"/>
      </dsp:txXfrm>
    </dsp:sp>
    <dsp:sp modelId="{05C1D23B-2FC3-4019-B64D-541376DB6DF5}">
      <dsp:nvSpPr>
        <dsp:cNvPr id="0" name=""/>
        <dsp:cNvSpPr/>
      </dsp:nvSpPr>
      <dsp:spPr>
        <a:xfrm rot="71307">
          <a:off x="6867770" y="2166757"/>
          <a:ext cx="1466187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466187" y="337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564209" y="2163808"/>
        <a:ext cx="73309" cy="73309"/>
      </dsp:txXfrm>
    </dsp:sp>
    <dsp:sp modelId="{D8F99C01-8D32-4C77-A0D8-8DEE17CA6472}">
      <dsp:nvSpPr>
        <dsp:cNvPr id="0" name=""/>
        <dsp:cNvSpPr/>
      </dsp:nvSpPr>
      <dsp:spPr>
        <a:xfrm>
          <a:off x="8333800" y="1359534"/>
          <a:ext cx="3424535" cy="17122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в адрес ФСО, ИП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отказе во включении в перечень, с указанием причины отказа в течении 30 дней со дня поступления информации и документов, согласно п. 4 Правил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83951" y="1409685"/>
        <a:ext cx="3324233" cy="1611965"/>
      </dsp:txXfrm>
    </dsp:sp>
    <dsp:sp modelId="{DDE7F1C4-05C1-422B-A300-E673B4C17781}">
      <dsp:nvSpPr>
        <dsp:cNvPr id="0" name=""/>
        <dsp:cNvSpPr/>
      </dsp:nvSpPr>
      <dsp:spPr>
        <a:xfrm rot="2779447">
          <a:off x="1934323" y="2795189"/>
          <a:ext cx="1804756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804756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791583" y="2783776"/>
        <a:ext cx="90237" cy="90237"/>
      </dsp:txXfrm>
    </dsp:sp>
    <dsp:sp modelId="{AF7D7308-9D25-4682-B3CB-E117021B1949}">
      <dsp:nvSpPr>
        <dsp:cNvPr id="0" name=""/>
        <dsp:cNvSpPr/>
      </dsp:nvSpPr>
      <dsp:spPr>
        <a:xfrm>
          <a:off x="3459864" y="3064268"/>
          <a:ext cx="3499874" cy="8345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недостоверной информации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4307" y="3088711"/>
        <a:ext cx="3450988" cy="7856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77133" y="0"/>
          <a:ext cx="4198215" cy="2901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6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7841" y="0"/>
        <a:ext cx="1296799" cy="2901416"/>
      </dsp:txXfrm>
    </dsp:sp>
    <dsp:sp modelId="{56B62F46-3C73-432A-B12F-5F32713C484A}">
      <dsp:nvSpPr>
        <dsp:cNvPr id="0" name=""/>
        <dsp:cNvSpPr/>
      </dsp:nvSpPr>
      <dsp:spPr>
        <a:xfrm>
          <a:off x="3174883" y="0"/>
          <a:ext cx="7621478" cy="291312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формирует информацию в соответствии с пунктом 3 Правил Постановления и направляет на утверждение руководителю высшего исполнительного органа государственной власти субъекта Российской Федерации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1444" y="0"/>
        <a:ext cx="4708357" cy="291312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5C78A-9E59-4129-ADE1-3EB87F5AFBB6}">
      <dsp:nvSpPr>
        <dsp:cNvPr id="0" name=""/>
        <dsp:cNvSpPr/>
      </dsp:nvSpPr>
      <dsp:spPr>
        <a:xfrm>
          <a:off x="0" y="451196"/>
          <a:ext cx="4069341" cy="18506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7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5301" y="451196"/>
        <a:ext cx="2218739" cy="1850602"/>
      </dsp:txXfrm>
    </dsp:sp>
    <dsp:sp modelId="{F9EE19CB-A6DF-4981-A1FB-9351F90E9FC7}">
      <dsp:nvSpPr>
        <dsp:cNvPr id="0" name=""/>
        <dsp:cNvSpPr/>
      </dsp:nvSpPr>
      <dsp:spPr>
        <a:xfrm>
          <a:off x="3542905" y="496889"/>
          <a:ext cx="7273919" cy="177474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01.1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.2021 г. утвержденный перечень направляется в Министерство спорта Российской Федерации 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электронном виде (формат 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excel</a:t>
          </a:r>
          <a:r>
            <a:rPr lang="en-US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30276" y="496889"/>
        <a:ext cx="5499177" cy="177474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8463" y="0"/>
          <a:ext cx="3695039" cy="1546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8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1706" y="0"/>
        <a:ext cx="2148554" cy="1546485"/>
      </dsp:txXfrm>
    </dsp:sp>
    <dsp:sp modelId="{56B62F46-3C73-432A-B12F-5F32713C484A}">
      <dsp:nvSpPr>
        <dsp:cNvPr id="0" name=""/>
        <dsp:cNvSpPr/>
      </dsp:nvSpPr>
      <dsp:spPr>
        <a:xfrm>
          <a:off x="3370075" y="0"/>
          <a:ext cx="7436086" cy="15258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внесения изменений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перечень,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3006" y="0"/>
        <a:ext cx="5910224" cy="15258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BE04-7721-45FA-8E54-71B08697AFF7}">
      <dsp:nvSpPr>
        <dsp:cNvPr id="0" name=""/>
        <dsp:cNvSpPr/>
      </dsp:nvSpPr>
      <dsp:spPr>
        <a:xfrm>
          <a:off x="19854" y="978682"/>
          <a:ext cx="2194739" cy="15773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вправе вносить изменения по следующим основаниям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66054" y="1024882"/>
        <a:ext cx="2102339" cy="1484968"/>
      </dsp:txXfrm>
    </dsp:sp>
    <dsp:sp modelId="{FD27DFB0-AEC6-4AE4-AC6F-9D7F48C517F8}">
      <dsp:nvSpPr>
        <dsp:cNvPr id="0" name=""/>
        <dsp:cNvSpPr/>
      </dsp:nvSpPr>
      <dsp:spPr>
        <a:xfrm rot="20036608">
          <a:off x="2140651" y="1414011"/>
          <a:ext cx="1455005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455005" y="337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1779" y="1411430"/>
        <a:ext cx="72750" cy="72750"/>
      </dsp:txXfrm>
    </dsp:sp>
    <dsp:sp modelId="{27208B68-4F97-46E6-A1A2-70B7DC973291}">
      <dsp:nvSpPr>
        <dsp:cNvPr id="0" name=""/>
        <dsp:cNvSpPr/>
      </dsp:nvSpPr>
      <dsp:spPr>
        <a:xfrm>
          <a:off x="3521714" y="594915"/>
          <a:ext cx="3646717" cy="1066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ФСО, ИП об исключении или о внесении изменений в информацию</a:t>
          </a: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 указанную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3 Правил (изменение наименования, адреса и т.д.)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2955" y="626156"/>
        <a:ext cx="3584235" cy="1004175"/>
      </dsp:txXfrm>
    </dsp:sp>
    <dsp:sp modelId="{59C9B090-A622-448D-B1E5-31EE0C6D0759}">
      <dsp:nvSpPr>
        <dsp:cNvPr id="0" name=""/>
        <dsp:cNvSpPr/>
      </dsp:nvSpPr>
      <dsp:spPr>
        <a:xfrm rot="2044373">
          <a:off x="2078824" y="2176648"/>
          <a:ext cx="1581715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581715" y="337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0139" y="2170899"/>
        <a:ext cx="79085" cy="79085"/>
      </dsp:txXfrm>
    </dsp:sp>
    <dsp:sp modelId="{DAE02F6E-350F-4052-B8B8-0C1DFC730B61}">
      <dsp:nvSpPr>
        <dsp:cNvPr id="0" name=""/>
        <dsp:cNvSpPr/>
      </dsp:nvSpPr>
      <dsp:spPr>
        <a:xfrm>
          <a:off x="3524770" y="2091648"/>
          <a:ext cx="3621481" cy="11237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несоответствия ФСО, ИП критериям, указанным в п. 2 Правил 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7683" y="2124561"/>
        <a:ext cx="3555655" cy="1057912"/>
      </dsp:txXfrm>
    </dsp:sp>
    <dsp:sp modelId="{05C1D23B-2FC3-4019-B64D-541376DB6DF5}">
      <dsp:nvSpPr>
        <dsp:cNvPr id="0" name=""/>
        <dsp:cNvSpPr/>
      </dsp:nvSpPr>
      <dsp:spPr>
        <a:xfrm rot="19843106">
          <a:off x="7042414" y="2222249"/>
          <a:ext cx="1625326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625326" y="33793"/>
              </a:lnTo>
            </a:path>
          </a:pathLst>
        </a:cu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814444" y="2215409"/>
        <a:ext cx="81266" cy="81266"/>
      </dsp:txXfrm>
    </dsp:sp>
    <dsp:sp modelId="{D8F99C01-8D32-4C77-A0D8-8DEE17CA6472}">
      <dsp:nvSpPr>
        <dsp:cNvPr id="0" name=""/>
        <dsp:cNvSpPr/>
      </dsp:nvSpPr>
      <dsp:spPr>
        <a:xfrm>
          <a:off x="8563904" y="1000201"/>
          <a:ext cx="3433464" cy="17167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вносит изменения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направляет информацию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Минспорт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календарных дней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14185" y="1050482"/>
        <a:ext cx="3332902" cy="16161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2967" y="0"/>
          <a:ext cx="3622113" cy="15159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0949" y="0"/>
        <a:ext cx="2106150" cy="1515963"/>
      </dsp:txXfrm>
    </dsp:sp>
    <dsp:sp modelId="{56B62F46-3C73-432A-B12F-5F32713C484A}">
      <dsp:nvSpPr>
        <dsp:cNvPr id="0" name=""/>
        <dsp:cNvSpPr/>
      </dsp:nvSpPr>
      <dsp:spPr>
        <a:xfrm>
          <a:off x="3303563" y="0"/>
          <a:ext cx="7289327" cy="149574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 достоверности и соответствие критериям, указанным в п. 2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1437" y="0"/>
        <a:ext cx="5793579" cy="1495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D392F-2003-4A9A-B99D-D2674DFCA3B2}">
      <dsp:nvSpPr>
        <dsp:cNvPr id="0" name=""/>
        <dsp:cNvSpPr/>
      </dsp:nvSpPr>
      <dsp:spPr>
        <a:xfrm rot="5400000">
          <a:off x="-260842" y="260842"/>
          <a:ext cx="1435890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57103"/>
        <a:ext cx="914205" cy="521685"/>
      </dsp:txXfrm>
    </dsp:sp>
    <dsp:sp modelId="{DC43D321-60B0-4A11-B803-3DEAAFBF904C}">
      <dsp:nvSpPr>
        <dsp:cNvPr id="0" name=""/>
        <dsp:cNvSpPr/>
      </dsp:nvSpPr>
      <dsp:spPr>
        <a:xfrm rot="5400000">
          <a:off x="5739327" y="-4771353"/>
          <a:ext cx="900815" cy="105290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соответствия видов экономической деятельности ФСО, ИП проверяется на сайте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https://egrul.nalog.ru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(выгружается выписка с указанием основного вида деятельности ФСО, ИП)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Рекомендуемые ОКВЭД – 93.1, 93.11-93.13, 93.19 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ОКВЭДы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включающие в себя непосредственное оказание услуги по физическому развитию и физической подготовке, в том числе проведение физкультурных мероприятий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25191" y="86757"/>
        <a:ext cx="10485114" cy="812867"/>
      </dsp:txXfrm>
    </dsp:sp>
    <dsp:sp modelId="{9C19DF05-B516-428D-86F3-C5D4FD7096D5}">
      <dsp:nvSpPr>
        <dsp:cNvPr id="0" name=""/>
        <dsp:cNvSpPr/>
      </dsp:nvSpPr>
      <dsp:spPr>
        <a:xfrm rot="5400000">
          <a:off x="-195901" y="1484029"/>
          <a:ext cx="1306007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745231"/>
        <a:ext cx="914205" cy="391802"/>
      </dsp:txXfrm>
    </dsp:sp>
    <dsp:sp modelId="{71899D54-E528-413A-AE7D-2AC99BAF094D}">
      <dsp:nvSpPr>
        <dsp:cNvPr id="0" name=""/>
        <dsp:cNvSpPr/>
      </dsp:nvSpPr>
      <dsp:spPr>
        <a:xfrm rot="5400000">
          <a:off x="5875145" y="-3672810"/>
          <a:ext cx="848904" cy="10770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Проверяется трудовой договор и договор гражданско-правового характера лиц непосредственно задействованных в оказании физкультурно-оздоровительной услуги на наличие услуг, утвержденных Распоряжением от 06.09.2021 № 2466-р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4205" y="1329570"/>
        <a:ext cx="10729344" cy="766024"/>
      </dsp:txXfrm>
    </dsp:sp>
    <dsp:sp modelId="{B6A11D94-69BE-4C75-BE70-116242E5CD13}">
      <dsp:nvSpPr>
        <dsp:cNvPr id="0" name=""/>
        <dsp:cNvSpPr/>
      </dsp:nvSpPr>
      <dsp:spPr>
        <a:xfrm rot="5400000">
          <a:off x="-195901" y="3298872"/>
          <a:ext cx="1306007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560074"/>
        <a:ext cx="914205" cy="391802"/>
      </dsp:txXfrm>
    </dsp:sp>
    <dsp:sp modelId="{FA7A44F1-77E8-46D7-B4C4-72021007CCB0}">
      <dsp:nvSpPr>
        <dsp:cNvPr id="0" name=""/>
        <dsp:cNvSpPr/>
      </dsp:nvSpPr>
      <dsp:spPr>
        <a:xfrm rot="5400000">
          <a:off x="5214752" y="-1857968"/>
          <a:ext cx="2169690" cy="10770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ФСО, в соответствии с подпунктом б) пункта 4 Правил Постановления проверяются следующие документы:                                                                                                                                                                        - трудовой договор (при наличии предоставляются дополнительные соглашения к трудовому договору)                                                                                                                                                            - штатное расписание, утвержденное в установленном законом порядке                                                                                                                                                    - документы, подтверждающие наличие образования в области физической культуры и спорта,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минимум у одного лица непосредственно задействованного в оказании физкультурно-оздоровительной услуги: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4205" y="2548495"/>
        <a:ext cx="10664868" cy="19578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0" y="458006"/>
          <a:ext cx="4494021" cy="160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4403" y="458006"/>
        <a:ext cx="2885215" cy="1608806"/>
      </dsp:txXfrm>
    </dsp:sp>
    <dsp:sp modelId="{56B62F46-3C73-432A-B12F-5F32713C484A}">
      <dsp:nvSpPr>
        <dsp:cNvPr id="0" name=""/>
        <dsp:cNvSpPr/>
      </dsp:nvSpPr>
      <dsp:spPr>
        <a:xfrm>
          <a:off x="3993510" y="472379"/>
          <a:ext cx="6668369" cy="15800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полноту, достоверность и соответствие критерием, указанным </a:t>
          </a:r>
          <a:b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2 Правил Постановления</a:t>
          </a:r>
          <a:endParaRPr lang="ru-RU" sz="2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3542" y="472379"/>
        <a:ext cx="5088305" cy="15800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D392F-2003-4A9A-B99D-D2674DFCA3B2}">
      <dsp:nvSpPr>
        <dsp:cNvPr id="0" name=""/>
        <dsp:cNvSpPr/>
      </dsp:nvSpPr>
      <dsp:spPr>
        <a:xfrm rot="5400000">
          <a:off x="-241736" y="546588"/>
          <a:ext cx="1611577" cy="1128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г)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868903"/>
        <a:ext cx="1128104" cy="483473"/>
      </dsp:txXfrm>
    </dsp:sp>
    <dsp:sp modelId="{DC43D321-60B0-4A11-B803-3DEAAFBF904C}">
      <dsp:nvSpPr>
        <dsp:cNvPr id="0" name=""/>
        <dsp:cNvSpPr/>
      </dsp:nvSpPr>
      <dsp:spPr>
        <a:xfrm rot="5400000">
          <a:off x="5580573" y="-4449828"/>
          <a:ext cx="1651947" cy="105568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ИП, самостоятельно оказывающего услуги – документы подтверждающие наличие образования в области физической культуры и спорта: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8105" y="83281"/>
        <a:ext cx="10476244" cy="1490665"/>
      </dsp:txXfrm>
    </dsp:sp>
    <dsp:sp modelId="{9C19DF05-B516-428D-86F3-C5D4FD7096D5}">
      <dsp:nvSpPr>
        <dsp:cNvPr id="0" name=""/>
        <dsp:cNvSpPr/>
      </dsp:nvSpPr>
      <dsp:spPr>
        <a:xfrm rot="5400000">
          <a:off x="-241736" y="2097831"/>
          <a:ext cx="1611577" cy="1128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д)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420146"/>
        <a:ext cx="1128104" cy="483473"/>
      </dsp:txXfrm>
    </dsp:sp>
    <dsp:sp modelId="{71899D54-E528-413A-AE7D-2AC99BAF094D}">
      <dsp:nvSpPr>
        <dsp:cNvPr id="0" name=""/>
        <dsp:cNvSpPr/>
      </dsp:nvSpPr>
      <dsp:spPr>
        <a:xfrm rot="5400000">
          <a:off x="5694355" y="-2689258"/>
          <a:ext cx="1424383" cy="105568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отсутствия ФСО, ИП в реестре недобросовестных поставщиков (подрядчиков, исполнителей) осуществляется на официальном сайте Единой информационной системы в сфере закупок 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https://zakupki.gov.ru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8105" y="1946525"/>
        <a:ext cx="10487352" cy="1285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306369" y="322826"/>
          <a:ext cx="3897002" cy="16177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4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5257" y="322826"/>
        <a:ext cx="2279226" cy="1617776"/>
      </dsp:txXfrm>
    </dsp:sp>
    <dsp:sp modelId="{56B62F46-3C73-432A-B12F-5F32713C484A}">
      <dsp:nvSpPr>
        <dsp:cNvPr id="0" name=""/>
        <dsp:cNvSpPr/>
      </dsp:nvSpPr>
      <dsp:spPr>
        <a:xfrm>
          <a:off x="3709473" y="345653"/>
          <a:ext cx="6936789" cy="157219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перечня </a:t>
          </a:r>
          <a:b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ФСО, ИП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5569" y="345653"/>
        <a:ext cx="5364597" cy="1572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CD94E3-A405-4EE9-B5D5-153DB6701C93}" type="datetimeFigureOut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3363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690471"/>
            <a:ext cx="5439410" cy="4444600"/>
          </a:xfrm>
          <a:prstGeom prst="rect">
            <a:avLst/>
          </a:prstGeom>
        </p:spPr>
        <p:txBody>
          <a:bodyPr vert="horz" lIns="90727" tIns="45363" rIns="90727" bIns="45363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943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380943"/>
            <a:ext cx="2946347" cy="493320"/>
          </a:xfrm>
          <a:prstGeom prst="rect">
            <a:avLst/>
          </a:prstGeom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0F697BB-1E09-47E8-8C20-C1CFFADEEF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75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9BF3-3F65-4823-A68E-FBB9EE1DA826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B5B50-53B5-47A3-ADB0-5C83EC8021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36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47BC-5460-421A-B700-C470F0014309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FB1D-4FEB-4733-B10A-6D5BE185D8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533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AB2A-82B0-4380-8566-A1CA352A13DB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FB83-D695-4A57-B6FB-9BE9225E63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513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0A497-AAC8-45D0-9CA2-563A2EEC8F99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ADA1B-BF09-492A-9978-3DB45D042C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711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FCED-B293-4497-BC2B-725321BC3777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0D0DE-1D41-40FE-9A89-DE7F88137A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56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2F65-D5F8-4CF2-AD02-D28AD16644AD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D361D-0F91-475A-96CC-FBFEFC6EE4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392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FDDA-A8C3-4331-A03B-CCDE15656509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8629-7C63-49B6-8813-E6E4EB09E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278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4E877-2BE4-4EBB-A7F2-07C98E4F48B5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2EFB-AF61-4F9F-9DE1-827AD1FA0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130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33C7-B2B7-4E17-A3D8-E395D73B2C39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CC863-CE81-4044-BF3D-4AF7DBDC08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920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438C7-A14E-4BE5-9AD3-D922742ACCFF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D944A-349E-4043-AD4B-79345CB3D5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27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90F4-2EF4-490E-ACEC-05BB987FA0F8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DEA45-30E2-4380-A786-A1C2034EC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04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C4E0AD-6E9F-4D12-B885-180AB2344FA7}" type="datetime1">
              <a:rPr lang="ru-RU"/>
              <a:pPr>
                <a:defRPr/>
              </a:pPr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D8575BD-9EFC-4F11-9298-C95EFCFE5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8631" y="2180928"/>
            <a:ext cx="102456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Пояснения по формированию перечня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физкультурно-спортивных организаций </a:t>
            </a:r>
            <a:b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(далее-ФСО), индивидуальных предпринимателей (далее-ИП), оказывающих физкультурно-оздоровительные услуги</a:t>
            </a:r>
            <a:endParaRPr lang="en-US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3624527"/>
              </p:ext>
            </p:extLst>
          </p:nvPr>
        </p:nvGraphicFramePr>
        <p:xfrm>
          <a:off x="191192" y="3605272"/>
          <a:ext cx="11795160" cy="3147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193" y="121184"/>
            <a:ext cx="10968894" cy="36933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акты,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на реализацию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219 части второй Налогового кодекса Российской Федерации в части предоставления социального налогового вычета по налогу на доходы физических лиц в сумме, уплаченной налогоплательщиком за оказанные ему физкультурно-спортивными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индивидуальными предпринимателями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физкультурно-оздоровительные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</a:t>
            </a:r>
            <a:b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Распоряжение Правительства Российской Федерации от 06.09.2021 № 2466-р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видов физкультурно-оздоровительных услуг»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06.09.2021 № 1501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ведения перечня физкультурно-спортивных организаций, индивидуальных предпринимателей, осуществляющих деятельность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физической культуры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в качестве основного вида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41523" y="3495102"/>
            <a:ext cx="11523643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84124427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84531421"/>
              </p:ext>
            </p:extLst>
          </p:nvPr>
        </p:nvGraphicFramePr>
        <p:xfrm>
          <a:off x="191191" y="330505"/>
          <a:ext cx="11684991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10572543"/>
              </p:ext>
            </p:extLst>
          </p:nvPr>
        </p:nvGraphicFramePr>
        <p:xfrm>
          <a:off x="253505" y="1994054"/>
          <a:ext cx="11684990" cy="4616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1291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51722253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70590000"/>
              </p:ext>
            </p:extLst>
          </p:nvPr>
        </p:nvGraphicFramePr>
        <p:xfrm>
          <a:off x="275422" y="228600"/>
          <a:ext cx="11729757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70709730"/>
              </p:ext>
            </p:extLst>
          </p:nvPr>
        </p:nvGraphicFramePr>
        <p:xfrm>
          <a:off x="191193" y="2842352"/>
          <a:ext cx="11684990" cy="347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3310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03227717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11680875"/>
              </p:ext>
            </p:extLst>
          </p:nvPr>
        </p:nvGraphicFramePr>
        <p:xfrm>
          <a:off x="191192" y="165253"/>
          <a:ext cx="11795159" cy="6224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8472" y="2383436"/>
            <a:ext cx="116778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формирования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перечня: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 соответствии с подпунктом а) пункта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Постановления, уполномоченные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на основании издания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локального нормативного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 ответственное лицо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формирование и направление перечня в Министерство спорта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с дальнейшим внесением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дополнений в должностной регламент соответствующих полномочий 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Сформировать Комиссию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включаются: руководитель уполномоченного органа, ответственный за формирование перечня уполномоченного органа, член(ы)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при уполномоченном органе, представители спортивных федераций и экспертных сообществ (ФСО, ИП оказывающие услуги в области физической культуры и спорта), представитель территориального отделения ФНС и представитель органа исполнительной власти в области образования и науки.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 утверждается протоколом.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60837479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42093565"/>
              </p:ext>
            </p:extLst>
          </p:nvPr>
        </p:nvGraphicFramePr>
        <p:xfrm>
          <a:off x="319491" y="297455"/>
          <a:ext cx="11633810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18948261"/>
              </p:ext>
            </p:extLst>
          </p:nvPr>
        </p:nvGraphicFramePr>
        <p:xfrm>
          <a:off x="297455" y="2181340"/>
          <a:ext cx="1178804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7083846" y="2886419"/>
            <a:ext cx="1509310" cy="150931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171981" y="4395730"/>
            <a:ext cx="1421176" cy="128897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2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7339688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98939455"/>
              </p:ext>
            </p:extLst>
          </p:nvPr>
        </p:nvGraphicFramePr>
        <p:xfrm>
          <a:off x="110169" y="583894"/>
          <a:ext cx="11721947" cy="5508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12128090"/>
              </p:ext>
            </p:extLst>
          </p:nvPr>
        </p:nvGraphicFramePr>
        <p:xfrm>
          <a:off x="191193" y="4120308"/>
          <a:ext cx="11872276" cy="2511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5061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32100570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94166051"/>
              </p:ext>
            </p:extLst>
          </p:nvPr>
        </p:nvGraphicFramePr>
        <p:xfrm>
          <a:off x="1" y="374573"/>
          <a:ext cx="11920250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8958788"/>
              </p:ext>
            </p:extLst>
          </p:nvPr>
        </p:nvGraphicFramePr>
        <p:xfrm>
          <a:off x="88135" y="2181340"/>
          <a:ext cx="1199736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7271133" y="3305060"/>
            <a:ext cx="1399142" cy="749147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5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495</Words>
  <Application>Microsoft Office PowerPoint</Application>
  <PresentationFormat>Произвольный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HolySinner</dc:creator>
  <cp:lastModifiedBy>Гребенникова Инга Николаевна</cp:lastModifiedBy>
  <cp:revision>380</cp:revision>
  <cp:lastPrinted>2021-10-01T08:03:34Z</cp:lastPrinted>
  <dcterms:created xsi:type="dcterms:W3CDTF">2020-09-15T08:54:39Z</dcterms:created>
  <dcterms:modified xsi:type="dcterms:W3CDTF">2021-10-01T09:45:21Z</dcterms:modified>
</cp:coreProperties>
</file>